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5" r:id="rId6"/>
    <p:sldId id="266" r:id="rId7"/>
    <p:sldId id="272" r:id="rId8"/>
    <p:sldId id="273" r:id="rId9"/>
    <p:sldId id="274" r:id="rId10"/>
    <p:sldId id="275" r:id="rId11"/>
    <p:sldId id="276" r:id="rId12"/>
    <p:sldId id="277" r:id="rId13"/>
    <p:sldId id="280" r:id="rId14"/>
    <p:sldId id="282" r:id="rId15"/>
    <p:sldId id="281" r:id="rId16"/>
    <p:sldId id="278" r:id="rId17"/>
    <p:sldId id="287" r:id="rId18"/>
    <p:sldId id="288" r:id="rId19"/>
    <p:sldId id="286" r:id="rId20"/>
    <p:sldId id="283" r:id="rId21"/>
    <p:sldId id="267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2B36"/>
    <a:srgbClr val="0093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E3FD4-0C02-49BF-B549-2C50F036D100}" v="4" dt="2023-07-25T11:27:44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100" d="100"/>
          <a:sy n="100" d="100"/>
        </p:scale>
        <p:origin x="300" y="84"/>
      </p:cViewPr>
      <p:guideLst/>
    </p:cSldViewPr>
  </p:slideViewPr>
  <p:outlineViewPr>
    <p:cViewPr>
      <p:scale>
        <a:sx n="33" d="100"/>
        <a:sy n="33" d="100"/>
      </p:scale>
      <p:origin x="0" y="-27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ck Johnson" userId="0d2f3cfc-75c7-4ce8-bb40-2bb20725c47e" providerId="ADAL" clId="{9A2E3FD4-0C02-49BF-B549-2C50F036D100}"/>
    <pc:docChg chg="modSld">
      <pc:chgData name="Dick Johnson" userId="0d2f3cfc-75c7-4ce8-bb40-2bb20725c47e" providerId="ADAL" clId="{9A2E3FD4-0C02-49BF-B549-2C50F036D100}" dt="2023-07-25T11:30:08.510" v="6" actId="20577"/>
      <pc:docMkLst>
        <pc:docMk/>
      </pc:docMkLst>
      <pc:sldChg chg="modSp mod">
        <pc:chgData name="Dick Johnson" userId="0d2f3cfc-75c7-4ce8-bb40-2bb20725c47e" providerId="ADAL" clId="{9A2E3FD4-0C02-49BF-B549-2C50F036D100}" dt="2023-07-25T11:30:08.510" v="6" actId="20577"/>
        <pc:sldMkLst>
          <pc:docMk/>
          <pc:sldMk cId="3980131723" sldId="285"/>
        </pc:sldMkLst>
        <pc:spChg chg="mod">
          <ac:chgData name="Dick Johnson" userId="0d2f3cfc-75c7-4ce8-bb40-2bb20725c47e" providerId="ADAL" clId="{9A2E3FD4-0C02-49BF-B549-2C50F036D100}" dt="2023-07-25T11:30:08.510" v="6" actId="20577"/>
          <ac:spMkLst>
            <pc:docMk/>
            <pc:sldMk cId="3980131723" sldId="285"/>
            <ac:spMk id="3" creationId="{47BEC963-E378-4A4D-9ECA-C3E63247BD34}"/>
          </ac:spMkLst>
        </pc:spChg>
      </pc:sldChg>
    </pc:docChg>
  </pc:docChgLst>
  <pc:docChgLst>
    <pc:chgData name="Dick Johnson" userId="0d2f3cfc-75c7-4ce8-bb40-2bb20725c47e" providerId="ADAL" clId="{100BDBF7-CCD2-475C-9308-4350562CF413}"/>
    <pc:docChg chg="custSel addSld delSld modSld">
      <pc:chgData name="Dick Johnson" userId="0d2f3cfc-75c7-4ce8-bb40-2bb20725c47e" providerId="ADAL" clId="{100BDBF7-CCD2-475C-9308-4350562CF413}" dt="2021-03-31T10:38:07.358" v="759" actId="255"/>
      <pc:docMkLst>
        <pc:docMk/>
      </pc:docMkLst>
      <pc:sldChg chg="modSp add mod">
        <pc:chgData name="Dick Johnson" userId="0d2f3cfc-75c7-4ce8-bb40-2bb20725c47e" providerId="ADAL" clId="{100BDBF7-CCD2-475C-9308-4350562CF413}" dt="2021-03-31T07:44:40.414" v="151" actId="20577"/>
        <pc:sldMkLst>
          <pc:docMk/>
          <pc:sldMk cId="2747887644" sldId="289"/>
        </pc:sldMkLst>
        <pc:spChg chg="mod">
          <ac:chgData name="Dick Johnson" userId="0d2f3cfc-75c7-4ce8-bb40-2bb20725c47e" providerId="ADAL" clId="{100BDBF7-CCD2-475C-9308-4350562CF413}" dt="2021-03-31T07:43:03.658" v="20" actId="20577"/>
          <ac:spMkLst>
            <pc:docMk/>
            <pc:sldMk cId="2747887644" sldId="289"/>
            <ac:spMk id="2" creationId="{15585D17-E2DA-4397-96FF-40D9C12C133A}"/>
          </ac:spMkLst>
        </pc:spChg>
        <pc:spChg chg="mod">
          <ac:chgData name="Dick Johnson" userId="0d2f3cfc-75c7-4ce8-bb40-2bb20725c47e" providerId="ADAL" clId="{100BDBF7-CCD2-475C-9308-4350562CF413}" dt="2021-03-31T07:44:40.414" v="151" actId="20577"/>
          <ac:spMkLst>
            <pc:docMk/>
            <pc:sldMk cId="2747887644" sldId="289"/>
            <ac:spMk id="3" creationId="{47BEC963-E378-4A4D-9ECA-C3E63247BD34}"/>
          </ac:spMkLst>
        </pc:spChg>
      </pc:sldChg>
      <pc:sldChg chg="addSp delSp modSp add mod">
        <pc:chgData name="Dick Johnson" userId="0d2f3cfc-75c7-4ce8-bb40-2bb20725c47e" providerId="ADAL" clId="{100BDBF7-CCD2-475C-9308-4350562CF413}" dt="2021-03-31T10:35:57.869" v="586" actId="20577"/>
        <pc:sldMkLst>
          <pc:docMk/>
          <pc:sldMk cId="3745554645" sldId="290"/>
        </pc:sldMkLst>
        <pc:spChg chg="mod">
          <ac:chgData name="Dick Johnson" userId="0d2f3cfc-75c7-4ce8-bb40-2bb20725c47e" providerId="ADAL" clId="{100BDBF7-CCD2-475C-9308-4350562CF413}" dt="2021-03-31T10:30:23.036" v="274" actId="20577"/>
          <ac:spMkLst>
            <pc:docMk/>
            <pc:sldMk cId="3745554645" sldId="290"/>
            <ac:spMk id="2" creationId="{15585D17-E2DA-4397-96FF-40D9C12C133A}"/>
          </ac:spMkLst>
        </pc:spChg>
        <pc:spChg chg="mod">
          <ac:chgData name="Dick Johnson" userId="0d2f3cfc-75c7-4ce8-bb40-2bb20725c47e" providerId="ADAL" clId="{100BDBF7-CCD2-475C-9308-4350562CF413}" dt="2021-03-31T10:35:57.869" v="586" actId="20577"/>
          <ac:spMkLst>
            <pc:docMk/>
            <pc:sldMk cId="3745554645" sldId="290"/>
            <ac:spMk id="3" creationId="{47BEC963-E378-4A4D-9ECA-C3E63247BD34}"/>
          </ac:spMkLst>
        </pc:spChg>
        <pc:picChg chg="add del">
          <ac:chgData name="Dick Johnson" userId="0d2f3cfc-75c7-4ce8-bb40-2bb20725c47e" providerId="ADAL" clId="{100BDBF7-CCD2-475C-9308-4350562CF413}" dt="2021-03-31T10:30:14.243" v="249"/>
          <ac:picMkLst>
            <pc:docMk/>
            <pc:sldMk cId="3745554645" sldId="290"/>
            <ac:picMk id="4" creationId="{40283BB1-8CB3-4CFE-A8AF-339F2CA1BE1A}"/>
          </ac:picMkLst>
        </pc:picChg>
      </pc:sldChg>
      <pc:sldChg chg="add del">
        <pc:chgData name="Dick Johnson" userId="0d2f3cfc-75c7-4ce8-bb40-2bb20725c47e" providerId="ADAL" clId="{100BDBF7-CCD2-475C-9308-4350562CF413}" dt="2021-03-31T10:30:10.984" v="247"/>
        <pc:sldMkLst>
          <pc:docMk/>
          <pc:sldMk cId="239535858" sldId="291"/>
        </pc:sldMkLst>
      </pc:sldChg>
      <pc:sldChg chg="modSp add mod">
        <pc:chgData name="Dick Johnson" userId="0d2f3cfc-75c7-4ce8-bb40-2bb20725c47e" providerId="ADAL" clId="{100BDBF7-CCD2-475C-9308-4350562CF413}" dt="2021-03-31T10:38:07.358" v="759" actId="255"/>
        <pc:sldMkLst>
          <pc:docMk/>
          <pc:sldMk cId="2396459188" sldId="291"/>
        </pc:sldMkLst>
        <pc:spChg chg="mod">
          <ac:chgData name="Dick Johnson" userId="0d2f3cfc-75c7-4ce8-bb40-2bb20725c47e" providerId="ADAL" clId="{100BDBF7-CCD2-475C-9308-4350562CF413}" dt="2021-03-31T10:36:36.298" v="611" actId="255"/>
          <ac:spMkLst>
            <pc:docMk/>
            <pc:sldMk cId="2396459188" sldId="291"/>
            <ac:spMk id="2" creationId="{15585D17-E2DA-4397-96FF-40D9C12C133A}"/>
          </ac:spMkLst>
        </pc:spChg>
        <pc:spChg chg="mod">
          <ac:chgData name="Dick Johnson" userId="0d2f3cfc-75c7-4ce8-bb40-2bb20725c47e" providerId="ADAL" clId="{100BDBF7-CCD2-475C-9308-4350562CF413}" dt="2021-03-31T10:38:07.358" v="759" actId="255"/>
          <ac:spMkLst>
            <pc:docMk/>
            <pc:sldMk cId="2396459188" sldId="291"/>
            <ac:spMk id="3" creationId="{47BEC963-E378-4A4D-9ECA-C3E63247BD34}"/>
          </ac:spMkLst>
        </pc:spChg>
      </pc:sldChg>
    </pc:docChg>
  </pc:docChgLst>
  <pc:docChgLst>
    <pc:chgData name="Dick Johnson" userId="0d2f3cfc-75c7-4ce8-bb40-2bb20725c47e" providerId="ADAL" clId="{D5C47974-4DBC-4D01-930F-121EA6F15EAC}"/>
    <pc:docChg chg="delSld">
      <pc:chgData name="Dick Johnson" userId="0d2f3cfc-75c7-4ce8-bb40-2bb20725c47e" providerId="ADAL" clId="{D5C47974-4DBC-4D01-930F-121EA6F15EAC}" dt="2023-07-25T11:53:48.930" v="1" actId="2696"/>
      <pc:docMkLst>
        <pc:docMk/>
      </pc:docMkLst>
      <pc:sldChg chg="del">
        <pc:chgData name="Dick Johnson" userId="0d2f3cfc-75c7-4ce8-bb40-2bb20725c47e" providerId="ADAL" clId="{D5C47974-4DBC-4D01-930F-121EA6F15EAC}" dt="2023-07-25T11:52:00.227" v="0" actId="2696"/>
        <pc:sldMkLst>
          <pc:docMk/>
          <pc:sldMk cId="2747887644" sldId="289"/>
        </pc:sldMkLst>
      </pc:sldChg>
      <pc:sldChg chg="del">
        <pc:chgData name="Dick Johnson" userId="0d2f3cfc-75c7-4ce8-bb40-2bb20725c47e" providerId="ADAL" clId="{D5C47974-4DBC-4D01-930F-121EA6F15EAC}" dt="2023-07-25T11:53:48.930" v="1" actId="2696"/>
        <pc:sldMkLst>
          <pc:docMk/>
          <pc:sldMk cId="3745554645" sldId="290"/>
        </pc:sldMkLst>
      </pc:sldChg>
      <pc:sldChg chg="del">
        <pc:chgData name="Dick Johnson" userId="0d2f3cfc-75c7-4ce8-bb40-2bb20725c47e" providerId="ADAL" clId="{D5C47974-4DBC-4D01-930F-121EA6F15EAC}" dt="2023-07-25T11:53:48.930" v="1" actId="2696"/>
        <pc:sldMkLst>
          <pc:docMk/>
          <pc:sldMk cId="2396459188" sldId="291"/>
        </pc:sldMkLst>
      </pc:sldChg>
      <pc:sldChg chg="del">
        <pc:chgData name="Dick Johnson" userId="0d2f3cfc-75c7-4ce8-bb40-2bb20725c47e" providerId="ADAL" clId="{D5C47974-4DBC-4D01-930F-121EA6F15EAC}" dt="2023-07-25T11:53:48.930" v="1" actId="2696"/>
        <pc:sldMkLst>
          <pc:docMk/>
          <pc:sldMk cId="2017378377" sldId="292"/>
        </pc:sldMkLst>
      </pc:sldChg>
      <pc:sldChg chg="del">
        <pc:chgData name="Dick Johnson" userId="0d2f3cfc-75c7-4ce8-bb40-2bb20725c47e" providerId="ADAL" clId="{D5C47974-4DBC-4D01-930F-121EA6F15EAC}" dt="2023-07-25T11:53:48.930" v="1" actId="2696"/>
        <pc:sldMkLst>
          <pc:docMk/>
          <pc:sldMk cId="477650331" sldId="293"/>
        </pc:sldMkLst>
      </pc:sldChg>
      <pc:sldChg chg="del">
        <pc:chgData name="Dick Johnson" userId="0d2f3cfc-75c7-4ce8-bb40-2bb20725c47e" providerId="ADAL" clId="{D5C47974-4DBC-4D01-930F-121EA6F15EAC}" dt="2023-07-25T11:53:48.930" v="1" actId="2696"/>
        <pc:sldMkLst>
          <pc:docMk/>
          <pc:sldMk cId="96970783" sldId="294"/>
        </pc:sldMkLst>
      </pc:sldChg>
      <pc:sldChg chg="del">
        <pc:chgData name="Dick Johnson" userId="0d2f3cfc-75c7-4ce8-bb40-2bb20725c47e" providerId="ADAL" clId="{D5C47974-4DBC-4D01-930F-121EA6F15EAC}" dt="2023-07-25T11:53:48.930" v="1" actId="2696"/>
        <pc:sldMkLst>
          <pc:docMk/>
          <pc:sldMk cId="2789033228" sldId="295"/>
        </pc:sldMkLst>
      </pc:sldChg>
    </pc:docChg>
  </pc:docChgLst>
  <pc:docChgLst>
    <pc:chgData name="Dick Johnson" userId="0d2f3cfc-75c7-4ce8-bb40-2bb20725c47e" providerId="ADAL" clId="{E151DC50-9F46-4BD6-A9C3-21920AEF1AD8}"/>
    <pc:docChg chg="undo custSel addSld delSld modSld sldOrd modMainMaster">
      <pc:chgData name="Dick Johnson" userId="0d2f3cfc-75c7-4ce8-bb40-2bb20725c47e" providerId="ADAL" clId="{E151DC50-9F46-4BD6-A9C3-21920AEF1AD8}" dt="2021-03-31T07:41:03.785" v="147"/>
      <pc:docMkLst>
        <pc:docMk/>
      </pc:docMkLst>
      <pc:sldChg chg="delSp modSp mod">
        <pc:chgData name="Dick Johnson" userId="0d2f3cfc-75c7-4ce8-bb40-2bb20725c47e" providerId="ADAL" clId="{E151DC50-9F46-4BD6-A9C3-21920AEF1AD8}" dt="2021-03-26T16:08:59.058" v="35" actId="21"/>
        <pc:sldMkLst>
          <pc:docMk/>
          <pc:sldMk cId="3093171171" sldId="257"/>
        </pc:sldMkLst>
        <pc:picChg chg="del mod">
          <ac:chgData name="Dick Johnson" userId="0d2f3cfc-75c7-4ce8-bb40-2bb20725c47e" providerId="ADAL" clId="{E151DC50-9F46-4BD6-A9C3-21920AEF1AD8}" dt="2021-03-26T16:08:59.058" v="35" actId="21"/>
          <ac:picMkLst>
            <pc:docMk/>
            <pc:sldMk cId="3093171171" sldId="257"/>
            <ac:picMk id="5" creationId="{ED338F58-FB23-4A73-9BE9-A4A2AB041158}"/>
          </ac:picMkLst>
        </pc:picChg>
      </pc:sldChg>
      <pc:sldChg chg="delSp modSp mod">
        <pc:chgData name="Dick Johnson" userId="0d2f3cfc-75c7-4ce8-bb40-2bb20725c47e" providerId="ADAL" clId="{E151DC50-9F46-4BD6-A9C3-21920AEF1AD8}" dt="2021-03-26T16:09:44.562" v="43" actId="21"/>
        <pc:sldMkLst>
          <pc:docMk/>
          <pc:sldMk cId="2009717559" sldId="265"/>
        </pc:sldMkLst>
        <pc:picChg chg="del mod">
          <ac:chgData name="Dick Johnson" userId="0d2f3cfc-75c7-4ce8-bb40-2bb20725c47e" providerId="ADAL" clId="{E151DC50-9F46-4BD6-A9C3-21920AEF1AD8}" dt="2021-03-26T16:09:44.562" v="43" actId="21"/>
          <ac:picMkLst>
            <pc:docMk/>
            <pc:sldMk cId="2009717559" sldId="265"/>
            <ac:picMk id="5" creationId="{ED338F58-FB23-4A73-9BE9-A4A2AB041158}"/>
          </ac:picMkLst>
        </pc:picChg>
      </pc:sldChg>
      <pc:sldChg chg="delSp mod">
        <pc:chgData name="Dick Johnson" userId="0d2f3cfc-75c7-4ce8-bb40-2bb20725c47e" providerId="ADAL" clId="{E151DC50-9F46-4BD6-A9C3-21920AEF1AD8}" dt="2021-03-26T16:10:01.435" v="44" actId="21"/>
        <pc:sldMkLst>
          <pc:docMk/>
          <pc:sldMk cId="841900298" sldId="266"/>
        </pc:sldMkLst>
        <pc:picChg chg="del">
          <ac:chgData name="Dick Johnson" userId="0d2f3cfc-75c7-4ce8-bb40-2bb20725c47e" providerId="ADAL" clId="{E151DC50-9F46-4BD6-A9C3-21920AEF1AD8}" dt="2021-03-26T16:10:01.435" v="44" actId="21"/>
          <ac:picMkLst>
            <pc:docMk/>
            <pc:sldMk cId="841900298" sldId="266"/>
            <ac:picMk id="5" creationId="{ED338F58-FB23-4A73-9BE9-A4A2AB041158}"/>
          </ac:picMkLst>
        </pc:picChg>
      </pc:sldChg>
      <pc:sldChg chg="delSp mod">
        <pc:chgData name="Dick Johnson" userId="0d2f3cfc-75c7-4ce8-bb40-2bb20725c47e" providerId="ADAL" clId="{E151DC50-9F46-4BD6-A9C3-21920AEF1AD8}" dt="2021-03-26T16:15:52.807" v="62" actId="21"/>
        <pc:sldMkLst>
          <pc:docMk/>
          <pc:sldMk cId="3253827626" sldId="267"/>
        </pc:sldMkLst>
        <pc:picChg chg="del">
          <ac:chgData name="Dick Johnson" userId="0d2f3cfc-75c7-4ce8-bb40-2bb20725c47e" providerId="ADAL" clId="{E151DC50-9F46-4BD6-A9C3-21920AEF1AD8}" dt="2021-03-26T16:15:52.807" v="62" actId="21"/>
          <ac:picMkLst>
            <pc:docMk/>
            <pc:sldMk cId="3253827626" sldId="267"/>
            <ac:picMk id="5" creationId="{ED338F58-FB23-4A73-9BE9-A4A2AB041158}"/>
          </ac:picMkLst>
        </pc:picChg>
      </pc:sldChg>
      <pc:sldChg chg="delSp mod">
        <pc:chgData name="Dick Johnson" userId="0d2f3cfc-75c7-4ce8-bb40-2bb20725c47e" providerId="ADAL" clId="{E151DC50-9F46-4BD6-A9C3-21920AEF1AD8}" dt="2021-03-26T16:10:19.991" v="45" actId="21"/>
        <pc:sldMkLst>
          <pc:docMk/>
          <pc:sldMk cId="417120609" sldId="272"/>
        </pc:sldMkLst>
        <pc:picChg chg="del">
          <ac:chgData name="Dick Johnson" userId="0d2f3cfc-75c7-4ce8-bb40-2bb20725c47e" providerId="ADAL" clId="{E151DC50-9F46-4BD6-A9C3-21920AEF1AD8}" dt="2021-03-26T16:10:19.991" v="45" actId="21"/>
          <ac:picMkLst>
            <pc:docMk/>
            <pc:sldMk cId="417120609" sldId="272"/>
            <ac:picMk id="5" creationId="{ED338F58-FB23-4A73-9BE9-A4A2AB041158}"/>
          </ac:picMkLst>
        </pc:picChg>
      </pc:sldChg>
      <pc:sldChg chg="delSp mod">
        <pc:chgData name="Dick Johnson" userId="0d2f3cfc-75c7-4ce8-bb40-2bb20725c47e" providerId="ADAL" clId="{E151DC50-9F46-4BD6-A9C3-21920AEF1AD8}" dt="2021-03-26T16:11:42.116" v="46" actId="21"/>
        <pc:sldMkLst>
          <pc:docMk/>
          <pc:sldMk cId="70385454" sldId="273"/>
        </pc:sldMkLst>
        <pc:picChg chg="del">
          <ac:chgData name="Dick Johnson" userId="0d2f3cfc-75c7-4ce8-bb40-2bb20725c47e" providerId="ADAL" clId="{E151DC50-9F46-4BD6-A9C3-21920AEF1AD8}" dt="2021-03-26T16:11:42.116" v="46" actId="21"/>
          <ac:picMkLst>
            <pc:docMk/>
            <pc:sldMk cId="70385454" sldId="273"/>
            <ac:picMk id="5" creationId="{ED338F58-FB23-4A73-9BE9-A4A2AB041158}"/>
          </ac:picMkLst>
        </pc:picChg>
      </pc:sldChg>
      <pc:sldChg chg="delSp mod">
        <pc:chgData name="Dick Johnson" userId="0d2f3cfc-75c7-4ce8-bb40-2bb20725c47e" providerId="ADAL" clId="{E151DC50-9F46-4BD6-A9C3-21920AEF1AD8}" dt="2021-03-26T16:11:46.065" v="47" actId="21"/>
        <pc:sldMkLst>
          <pc:docMk/>
          <pc:sldMk cId="2580682184" sldId="274"/>
        </pc:sldMkLst>
        <pc:picChg chg="del">
          <ac:chgData name="Dick Johnson" userId="0d2f3cfc-75c7-4ce8-bb40-2bb20725c47e" providerId="ADAL" clId="{E151DC50-9F46-4BD6-A9C3-21920AEF1AD8}" dt="2021-03-26T16:11:46.065" v="47" actId="21"/>
          <ac:picMkLst>
            <pc:docMk/>
            <pc:sldMk cId="2580682184" sldId="274"/>
            <ac:picMk id="5" creationId="{ED338F58-FB23-4A73-9BE9-A4A2AB041158}"/>
          </ac:picMkLst>
        </pc:picChg>
      </pc:sldChg>
      <pc:sldChg chg="delSp mod">
        <pc:chgData name="Dick Johnson" userId="0d2f3cfc-75c7-4ce8-bb40-2bb20725c47e" providerId="ADAL" clId="{E151DC50-9F46-4BD6-A9C3-21920AEF1AD8}" dt="2021-03-26T16:11:53.032" v="48" actId="21"/>
        <pc:sldMkLst>
          <pc:docMk/>
          <pc:sldMk cId="37377084" sldId="275"/>
        </pc:sldMkLst>
        <pc:picChg chg="del">
          <ac:chgData name="Dick Johnson" userId="0d2f3cfc-75c7-4ce8-bb40-2bb20725c47e" providerId="ADAL" clId="{E151DC50-9F46-4BD6-A9C3-21920AEF1AD8}" dt="2021-03-26T16:11:53.032" v="48" actId="21"/>
          <ac:picMkLst>
            <pc:docMk/>
            <pc:sldMk cId="37377084" sldId="275"/>
            <ac:picMk id="5" creationId="{ED338F58-FB23-4A73-9BE9-A4A2AB041158}"/>
          </ac:picMkLst>
        </pc:picChg>
      </pc:sldChg>
      <pc:sldChg chg="delSp mod">
        <pc:chgData name="Dick Johnson" userId="0d2f3cfc-75c7-4ce8-bb40-2bb20725c47e" providerId="ADAL" clId="{E151DC50-9F46-4BD6-A9C3-21920AEF1AD8}" dt="2021-03-26T16:12:05.136" v="49" actId="21"/>
        <pc:sldMkLst>
          <pc:docMk/>
          <pc:sldMk cId="3447865364" sldId="276"/>
        </pc:sldMkLst>
        <pc:picChg chg="del">
          <ac:chgData name="Dick Johnson" userId="0d2f3cfc-75c7-4ce8-bb40-2bb20725c47e" providerId="ADAL" clId="{E151DC50-9F46-4BD6-A9C3-21920AEF1AD8}" dt="2021-03-26T16:12:05.136" v="49" actId="21"/>
          <ac:picMkLst>
            <pc:docMk/>
            <pc:sldMk cId="3447865364" sldId="276"/>
            <ac:picMk id="5" creationId="{ED338F58-FB23-4A73-9BE9-A4A2AB041158}"/>
          </ac:picMkLst>
        </pc:picChg>
      </pc:sldChg>
      <pc:sldChg chg="delSp mod">
        <pc:chgData name="Dick Johnson" userId="0d2f3cfc-75c7-4ce8-bb40-2bb20725c47e" providerId="ADAL" clId="{E151DC50-9F46-4BD6-A9C3-21920AEF1AD8}" dt="2021-03-26T16:12:20.248" v="50" actId="21"/>
        <pc:sldMkLst>
          <pc:docMk/>
          <pc:sldMk cId="1667763845" sldId="277"/>
        </pc:sldMkLst>
        <pc:picChg chg="del">
          <ac:chgData name="Dick Johnson" userId="0d2f3cfc-75c7-4ce8-bb40-2bb20725c47e" providerId="ADAL" clId="{E151DC50-9F46-4BD6-A9C3-21920AEF1AD8}" dt="2021-03-26T16:12:20.248" v="50" actId="21"/>
          <ac:picMkLst>
            <pc:docMk/>
            <pc:sldMk cId="1667763845" sldId="277"/>
            <ac:picMk id="5" creationId="{ED338F58-FB23-4A73-9BE9-A4A2AB041158}"/>
          </ac:picMkLst>
        </pc:picChg>
      </pc:sldChg>
      <pc:sldChg chg="delSp mod">
        <pc:chgData name="Dick Johnson" userId="0d2f3cfc-75c7-4ce8-bb40-2bb20725c47e" providerId="ADAL" clId="{E151DC50-9F46-4BD6-A9C3-21920AEF1AD8}" dt="2021-03-26T16:15:56.773" v="63" actId="21"/>
        <pc:sldMkLst>
          <pc:docMk/>
          <pc:sldMk cId="2114588849" sldId="279"/>
        </pc:sldMkLst>
        <pc:picChg chg="del">
          <ac:chgData name="Dick Johnson" userId="0d2f3cfc-75c7-4ce8-bb40-2bb20725c47e" providerId="ADAL" clId="{E151DC50-9F46-4BD6-A9C3-21920AEF1AD8}" dt="2021-03-26T16:15:56.773" v="63" actId="21"/>
          <ac:picMkLst>
            <pc:docMk/>
            <pc:sldMk cId="2114588849" sldId="279"/>
            <ac:picMk id="5" creationId="{ED338F58-FB23-4A73-9BE9-A4A2AB041158}"/>
          </ac:picMkLst>
        </pc:picChg>
      </pc:sldChg>
      <pc:sldChg chg="delSp mod">
        <pc:chgData name="Dick Johnson" userId="0d2f3cfc-75c7-4ce8-bb40-2bb20725c47e" providerId="ADAL" clId="{E151DC50-9F46-4BD6-A9C3-21920AEF1AD8}" dt="2021-03-26T16:12:35.494" v="51" actId="21"/>
        <pc:sldMkLst>
          <pc:docMk/>
          <pc:sldMk cId="4141738630" sldId="280"/>
        </pc:sldMkLst>
        <pc:picChg chg="del">
          <ac:chgData name="Dick Johnson" userId="0d2f3cfc-75c7-4ce8-bb40-2bb20725c47e" providerId="ADAL" clId="{E151DC50-9F46-4BD6-A9C3-21920AEF1AD8}" dt="2021-03-26T16:12:35.494" v="51" actId="21"/>
          <ac:picMkLst>
            <pc:docMk/>
            <pc:sldMk cId="4141738630" sldId="280"/>
            <ac:picMk id="5" creationId="{ED338F58-FB23-4A73-9BE9-A4A2AB041158}"/>
          </ac:picMkLst>
        </pc:picChg>
      </pc:sldChg>
      <pc:sldChg chg="delSp modSp mod">
        <pc:chgData name="Dick Johnson" userId="0d2f3cfc-75c7-4ce8-bb40-2bb20725c47e" providerId="ADAL" clId="{E151DC50-9F46-4BD6-A9C3-21920AEF1AD8}" dt="2021-03-26T16:13:19.757" v="55" actId="20577"/>
        <pc:sldMkLst>
          <pc:docMk/>
          <pc:sldMk cId="2493008623" sldId="281"/>
        </pc:sldMkLst>
        <pc:spChg chg="mod">
          <ac:chgData name="Dick Johnson" userId="0d2f3cfc-75c7-4ce8-bb40-2bb20725c47e" providerId="ADAL" clId="{E151DC50-9F46-4BD6-A9C3-21920AEF1AD8}" dt="2021-03-26T16:13:19.757" v="55" actId="20577"/>
          <ac:spMkLst>
            <pc:docMk/>
            <pc:sldMk cId="2493008623" sldId="281"/>
            <ac:spMk id="3" creationId="{47BEC963-E378-4A4D-9ECA-C3E63247BD34}"/>
          </ac:spMkLst>
        </pc:spChg>
        <pc:picChg chg="del">
          <ac:chgData name="Dick Johnson" userId="0d2f3cfc-75c7-4ce8-bb40-2bb20725c47e" providerId="ADAL" clId="{E151DC50-9F46-4BD6-A9C3-21920AEF1AD8}" dt="2021-03-26T16:13:07.288" v="53" actId="21"/>
          <ac:picMkLst>
            <pc:docMk/>
            <pc:sldMk cId="2493008623" sldId="281"/>
            <ac:picMk id="5" creationId="{ED338F58-FB23-4A73-9BE9-A4A2AB041158}"/>
          </ac:picMkLst>
        </pc:picChg>
      </pc:sldChg>
      <pc:sldChg chg="delSp mod">
        <pc:chgData name="Dick Johnson" userId="0d2f3cfc-75c7-4ce8-bb40-2bb20725c47e" providerId="ADAL" clId="{E151DC50-9F46-4BD6-A9C3-21920AEF1AD8}" dt="2021-03-26T16:13:02.222" v="52" actId="21"/>
        <pc:sldMkLst>
          <pc:docMk/>
          <pc:sldMk cId="1498671151" sldId="282"/>
        </pc:sldMkLst>
        <pc:picChg chg="del">
          <ac:chgData name="Dick Johnson" userId="0d2f3cfc-75c7-4ce8-bb40-2bb20725c47e" providerId="ADAL" clId="{E151DC50-9F46-4BD6-A9C3-21920AEF1AD8}" dt="2021-03-26T16:13:02.222" v="52" actId="21"/>
          <ac:picMkLst>
            <pc:docMk/>
            <pc:sldMk cId="1498671151" sldId="282"/>
            <ac:picMk id="5" creationId="{ED338F58-FB23-4A73-9BE9-A4A2AB041158}"/>
          </ac:picMkLst>
        </pc:picChg>
      </pc:sldChg>
      <pc:sldChg chg="delSp mod">
        <pc:chgData name="Dick Johnson" userId="0d2f3cfc-75c7-4ce8-bb40-2bb20725c47e" providerId="ADAL" clId="{E151DC50-9F46-4BD6-A9C3-21920AEF1AD8}" dt="2021-03-26T16:14:30.700" v="59" actId="21"/>
        <pc:sldMkLst>
          <pc:docMk/>
          <pc:sldMk cId="3693225529" sldId="283"/>
        </pc:sldMkLst>
        <pc:picChg chg="del">
          <ac:chgData name="Dick Johnson" userId="0d2f3cfc-75c7-4ce8-bb40-2bb20725c47e" providerId="ADAL" clId="{E151DC50-9F46-4BD6-A9C3-21920AEF1AD8}" dt="2021-03-26T16:14:30.700" v="59" actId="21"/>
          <ac:picMkLst>
            <pc:docMk/>
            <pc:sldMk cId="3693225529" sldId="283"/>
            <ac:picMk id="5" creationId="{ED338F58-FB23-4A73-9BE9-A4A2AB041158}"/>
          </ac:picMkLst>
        </pc:picChg>
      </pc:sldChg>
      <pc:sldChg chg="delSp mod">
        <pc:chgData name="Dick Johnson" userId="0d2f3cfc-75c7-4ce8-bb40-2bb20725c47e" providerId="ADAL" clId="{E151DC50-9F46-4BD6-A9C3-21920AEF1AD8}" dt="2021-03-26T16:15:48.982" v="61" actId="21"/>
        <pc:sldMkLst>
          <pc:docMk/>
          <pc:sldMk cId="1911617900" sldId="284"/>
        </pc:sldMkLst>
        <pc:picChg chg="del">
          <ac:chgData name="Dick Johnson" userId="0d2f3cfc-75c7-4ce8-bb40-2bb20725c47e" providerId="ADAL" clId="{E151DC50-9F46-4BD6-A9C3-21920AEF1AD8}" dt="2021-03-26T16:15:48.982" v="61" actId="21"/>
          <ac:picMkLst>
            <pc:docMk/>
            <pc:sldMk cId="1911617900" sldId="284"/>
            <ac:picMk id="5" creationId="{ED338F58-FB23-4A73-9BE9-A4A2AB041158}"/>
          </ac:picMkLst>
        </pc:picChg>
      </pc:sldChg>
      <pc:sldChg chg="delSp mod">
        <pc:chgData name="Dick Johnson" userId="0d2f3cfc-75c7-4ce8-bb40-2bb20725c47e" providerId="ADAL" clId="{E151DC50-9F46-4BD6-A9C3-21920AEF1AD8}" dt="2021-03-26T16:15:44.522" v="60" actId="21"/>
        <pc:sldMkLst>
          <pc:docMk/>
          <pc:sldMk cId="3980131723" sldId="285"/>
        </pc:sldMkLst>
        <pc:picChg chg="del">
          <ac:chgData name="Dick Johnson" userId="0d2f3cfc-75c7-4ce8-bb40-2bb20725c47e" providerId="ADAL" clId="{E151DC50-9F46-4BD6-A9C3-21920AEF1AD8}" dt="2021-03-26T16:15:44.522" v="60" actId="21"/>
          <ac:picMkLst>
            <pc:docMk/>
            <pc:sldMk cId="3980131723" sldId="285"/>
            <ac:picMk id="5" creationId="{ED338F58-FB23-4A73-9BE9-A4A2AB041158}"/>
          </ac:picMkLst>
        </pc:picChg>
      </pc:sldChg>
      <pc:sldChg chg="delSp mod">
        <pc:chgData name="Dick Johnson" userId="0d2f3cfc-75c7-4ce8-bb40-2bb20725c47e" providerId="ADAL" clId="{E151DC50-9F46-4BD6-A9C3-21920AEF1AD8}" dt="2021-03-26T16:14:27.346" v="58" actId="21"/>
        <pc:sldMkLst>
          <pc:docMk/>
          <pc:sldMk cId="747451015" sldId="286"/>
        </pc:sldMkLst>
        <pc:picChg chg="del">
          <ac:chgData name="Dick Johnson" userId="0d2f3cfc-75c7-4ce8-bb40-2bb20725c47e" providerId="ADAL" clId="{E151DC50-9F46-4BD6-A9C3-21920AEF1AD8}" dt="2021-03-26T16:14:27.346" v="58" actId="21"/>
          <ac:picMkLst>
            <pc:docMk/>
            <pc:sldMk cId="747451015" sldId="286"/>
            <ac:picMk id="5" creationId="{ED338F58-FB23-4A73-9BE9-A4A2AB041158}"/>
          </ac:picMkLst>
        </pc:picChg>
      </pc:sldChg>
      <pc:sldChg chg="modSp mod">
        <pc:chgData name="Dick Johnson" userId="0d2f3cfc-75c7-4ce8-bb40-2bb20725c47e" providerId="ADAL" clId="{E151DC50-9F46-4BD6-A9C3-21920AEF1AD8}" dt="2021-03-26T16:13:59.707" v="57" actId="14100"/>
        <pc:sldMkLst>
          <pc:docMk/>
          <pc:sldMk cId="1109588414" sldId="287"/>
        </pc:sldMkLst>
        <pc:picChg chg="mod">
          <ac:chgData name="Dick Johnson" userId="0d2f3cfc-75c7-4ce8-bb40-2bb20725c47e" providerId="ADAL" clId="{E151DC50-9F46-4BD6-A9C3-21920AEF1AD8}" dt="2021-03-26T16:13:59.707" v="57" actId="14100"/>
          <ac:picMkLst>
            <pc:docMk/>
            <pc:sldMk cId="1109588414" sldId="287"/>
            <ac:picMk id="5" creationId="{13DEE00B-202D-47EE-82B5-1CF275C40C40}"/>
          </ac:picMkLst>
        </pc:picChg>
      </pc:sldChg>
      <pc:sldChg chg="modSp add del mod modAnim">
        <pc:chgData name="Dick Johnson" userId="0d2f3cfc-75c7-4ce8-bb40-2bb20725c47e" providerId="ADAL" clId="{E151DC50-9F46-4BD6-A9C3-21920AEF1AD8}" dt="2021-03-31T07:41:03.785" v="147"/>
        <pc:sldMkLst>
          <pc:docMk/>
          <pc:sldMk cId="1616010846" sldId="289"/>
        </pc:sldMkLst>
        <pc:spChg chg="mod">
          <ac:chgData name="Dick Johnson" userId="0d2f3cfc-75c7-4ce8-bb40-2bb20725c47e" providerId="ADAL" clId="{E151DC50-9F46-4BD6-A9C3-21920AEF1AD8}" dt="2021-03-31T07:41:03.245" v="146" actId="20577"/>
          <ac:spMkLst>
            <pc:docMk/>
            <pc:sldMk cId="1616010846" sldId="289"/>
            <ac:spMk id="2" creationId="{15585D17-E2DA-4397-96FF-40D9C12C133A}"/>
          </ac:spMkLst>
        </pc:spChg>
        <pc:spChg chg="mod">
          <ac:chgData name="Dick Johnson" userId="0d2f3cfc-75c7-4ce8-bb40-2bb20725c47e" providerId="ADAL" clId="{E151DC50-9F46-4BD6-A9C3-21920AEF1AD8}" dt="2021-03-31T07:40:55.924" v="140" actId="20577"/>
          <ac:spMkLst>
            <pc:docMk/>
            <pc:sldMk cId="1616010846" sldId="289"/>
            <ac:spMk id="3" creationId="{47BEC963-E378-4A4D-9ECA-C3E63247BD34}"/>
          </ac:spMkLst>
        </pc:spChg>
      </pc:sldChg>
      <pc:sldChg chg="modSp new del mod ord">
        <pc:chgData name="Dick Johnson" userId="0d2f3cfc-75c7-4ce8-bb40-2bb20725c47e" providerId="ADAL" clId="{E151DC50-9F46-4BD6-A9C3-21920AEF1AD8}" dt="2021-03-31T07:39:46.167" v="78" actId="680"/>
        <pc:sldMkLst>
          <pc:docMk/>
          <pc:sldMk cId="3359541622" sldId="289"/>
        </pc:sldMkLst>
        <pc:spChg chg="mod">
          <ac:chgData name="Dick Johnson" userId="0d2f3cfc-75c7-4ce8-bb40-2bb20725c47e" providerId="ADAL" clId="{E151DC50-9F46-4BD6-A9C3-21920AEF1AD8}" dt="2021-03-31T07:39:43.670" v="76" actId="20577"/>
          <ac:spMkLst>
            <pc:docMk/>
            <pc:sldMk cId="3359541622" sldId="289"/>
            <ac:spMk id="2" creationId="{08BAFCB3-677E-4C9E-9375-CB1DCFD5CD8E}"/>
          </ac:spMkLst>
        </pc:spChg>
      </pc:sldChg>
      <pc:sldMasterChg chg="modSldLayout">
        <pc:chgData name="Dick Johnson" userId="0d2f3cfc-75c7-4ce8-bb40-2bb20725c47e" providerId="ADAL" clId="{E151DC50-9F46-4BD6-A9C3-21920AEF1AD8}" dt="2021-03-26T16:09:30.051" v="42" actId="1076"/>
        <pc:sldMasterMkLst>
          <pc:docMk/>
          <pc:sldMasterMk cId="2248645441" sldId="2147483648"/>
        </pc:sldMasterMkLst>
        <pc:sldLayoutChg chg="addSp modSp mod setBg">
          <pc:chgData name="Dick Johnson" userId="0d2f3cfc-75c7-4ce8-bb40-2bb20725c47e" providerId="ADAL" clId="{E151DC50-9F46-4BD6-A9C3-21920AEF1AD8}" dt="2021-03-26T16:09:30.051" v="42" actId="1076"/>
          <pc:sldLayoutMkLst>
            <pc:docMk/>
            <pc:sldMasterMk cId="2248645441" sldId="2147483648"/>
            <pc:sldLayoutMk cId="434955840" sldId="2147483650"/>
          </pc:sldLayoutMkLst>
          <pc:spChg chg="mod">
            <ac:chgData name="Dick Johnson" userId="0d2f3cfc-75c7-4ce8-bb40-2bb20725c47e" providerId="ADAL" clId="{E151DC50-9F46-4BD6-A9C3-21920AEF1AD8}" dt="2021-03-26T16:09:17.280" v="40" actId="1076"/>
            <ac:spMkLst>
              <pc:docMk/>
              <pc:sldMasterMk cId="2248645441" sldId="2147483648"/>
              <pc:sldLayoutMk cId="434955840" sldId="2147483650"/>
              <ac:spMk id="3" creationId="{0BC095C9-E2DF-47FC-975A-9E5870EB71EA}"/>
            </ac:spMkLst>
          </pc:spChg>
          <pc:picChg chg="add mod">
            <ac:chgData name="Dick Johnson" userId="0d2f3cfc-75c7-4ce8-bb40-2bb20725c47e" providerId="ADAL" clId="{E151DC50-9F46-4BD6-A9C3-21920AEF1AD8}" dt="2021-03-26T16:09:30.051" v="42" actId="1076"/>
            <ac:picMkLst>
              <pc:docMk/>
              <pc:sldMasterMk cId="2248645441" sldId="2147483648"/>
              <pc:sldLayoutMk cId="434955840" sldId="2147483650"/>
              <ac:picMk id="7" creationId="{5650D04D-AEFE-4BB5-A7B2-6D53C59DF2D1}"/>
            </ac:picMkLst>
          </pc:picChg>
        </pc:sldLayoutChg>
      </pc:sldMasterChg>
    </pc:docChg>
  </pc:docChgLst>
  <pc:docChgLst>
    <pc:chgData name="Dick Johnson" userId="0d2f3cfc-75c7-4ce8-bb40-2bb20725c47e" providerId="ADAL" clId="{2C1D95FB-E6AC-46D0-BE37-3B7E24C1168B}"/>
    <pc:docChg chg="undo custSel addSld delSld modSld">
      <pc:chgData name="Dick Johnson" userId="0d2f3cfc-75c7-4ce8-bb40-2bb20725c47e" providerId="ADAL" clId="{2C1D95FB-E6AC-46D0-BE37-3B7E24C1168B}" dt="2021-06-11T14:59:26.857" v="1577" actId="27636"/>
      <pc:docMkLst>
        <pc:docMk/>
      </pc:docMkLst>
      <pc:sldChg chg="modSp mod">
        <pc:chgData name="Dick Johnson" userId="0d2f3cfc-75c7-4ce8-bb40-2bb20725c47e" providerId="ADAL" clId="{2C1D95FB-E6AC-46D0-BE37-3B7E24C1168B}" dt="2021-06-11T11:33:46.660" v="1254" actId="5793"/>
        <pc:sldMkLst>
          <pc:docMk/>
          <pc:sldMk cId="3093171171" sldId="257"/>
        </pc:sldMkLst>
        <pc:spChg chg="mod">
          <ac:chgData name="Dick Johnson" userId="0d2f3cfc-75c7-4ce8-bb40-2bb20725c47e" providerId="ADAL" clId="{2C1D95FB-E6AC-46D0-BE37-3B7E24C1168B}" dt="2021-06-11T11:33:46.660" v="1254" actId="5793"/>
          <ac:spMkLst>
            <pc:docMk/>
            <pc:sldMk cId="3093171171" sldId="257"/>
            <ac:spMk id="6" creationId="{B343E592-8BF7-49DF-B1C0-6071CBEF3088}"/>
          </ac:spMkLst>
        </pc:spChg>
      </pc:sldChg>
      <pc:sldChg chg="modSp mod">
        <pc:chgData name="Dick Johnson" userId="0d2f3cfc-75c7-4ce8-bb40-2bb20725c47e" providerId="ADAL" clId="{2C1D95FB-E6AC-46D0-BE37-3B7E24C1168B}" dt="2021-06-11T11:00:00.277" v="268" actId="20577"/>
        <pc:sldMkLst>
          <pc:docMk/>
          <pc:sldMk cId="3253827626" sldId="267"/>
        </pc:sldMkLst>
        <pc:spChg chg="mod">
          <ac:chgData name="Dick Johnson" userId="0d2f3cfc-75c7-4ce8-bb40-2bb20725c47e" providerId="ADAL" clId="{2C1D95FB-E6AC-46D0-BE37-3B7E24C1168B}" dt="2021-06-11T11:00:00.277" v="268" actId="20577"/>
          <ac:spMkLst>
            <pc:docMk/>
            <pc:sldMk cId="3253827626" sldId="267"/>
            <ac:spMk id="3" creationId="{47BEC963-E378-4A4D-9ECA-C3E63247BD34}"/>
          </ac:spMkLst>
        </pc:spChg>
      </pc:sldChg>
      <pc:sldChg chg="modSp mod">
        <pc:chgData name="Dick Johnson" userId="0d2f3cfc-75c7-4ce8-bb40-2bb20725c47e" providerId="ADAL" clId="{2C1D95FB-E6AC-46D0-BE37-3B7E24C1168B}" dt="2021-06-11T14:53:37.332" v="1551" actId="20577"/>
        <pc:sldMkLst>
          <pc:docMk/>
          <pc:sldMk cId="417120609" sldId="272"/>
        </pc:sldMkLst>
        <pc:spChg chg="mod">
          <ac:chgData name="Dick Johnson" userId="0d2f3cfc-75c7-4ce8-bb40-2bb20725c47e" providerId="ADAL" clId="{2C1D95FB-E6AC-46D0-BE37-3B7E24C1168B}" dt="2021-06-11T14:53:37.332" v="1551" actId="20577"/>
          <ac:spMkLst>
            <pc:docMk/>
            <pc:sldMk cId="417120609" sldId="272"/>
            <ac:spMk id="3" creationId="{47BEC963-E378-4A4D-9ECA-C3E63247BD34}"/>
          </ac:spMkLst>
        </pc:spChg>
      </pc:sldChg>
      <pc:sldChg chg="modSp mod">
        <pc:chgData name="Dick Johnson" userId="0d2f3cfc-75c7-4ce8-bb40-2bb20725c47e" providerId="ADAL" clId="{2C1D95FB-E6AC-46D0-BE37-3B7E24C1168B}" dt="2021-06-11T11:30:08.354" v="1187" actId="20577"/>
        <pc:sldMkLst>
          <pc:docMk/>
          <pc:sldMk cId="37377084" sldId="275"/>
        </pc:sldMkLst>
        <pc:spChg chg="mod">
          <ac:chgData name="Dick Johnson" userId="0d2f3cfc-75c7-4ce8-bb40-2bb20725c47e" providerId="ADAL" clId="{2C1D95FB-E6AC-46D0-BE37-3B7E24C1168B}" dt="2021-06-11T11:30:08.354" v="1187" actId="20577"/>
          <ac:spMkLst>
            <pc:docMk/>
            <pc:sldMk cId="37377084" sldId="275"/>
            <ac:spMk id="2" creationId="{15585D17-E2DA-4397-96FF-40D9C12C133A}"/>
          </ac:spMkLst>
        </pc:spChg>
      </pc:sldChg>
      <pc:sldChg chg="del">
        <pc:chgData name="Dick Johnson" userId="0d2f3cfc-75c7-4ce8-bb40-2bb20725c47e" providerId="ADAL" clId="{2C1D95FB-E6AC-46D0-BE37-3B7E24C1168B}" dt="2021-06-11T11:37:44.295" v="1265" actId="2696"/>
        <pc:sldMkLst>
          <pc:docMk/>
          <pc:sldMk cId="2114588849" sldId="279"/>
        </pc:sldMkLst>
      </pc:sldChg>
      <pc:sldChg chg="modSp mod">
        <pc:chgData name="Dick Johnson" userId="0d2f3cfc-75c7-4ce8-bb40-2bb20725c47e" providerId="ADAL" clId="{2C1D95FB-E6AC-46D0-BE37-3B7E24C1168B}" dt="2021-06-11T11:35:14.704" v="1264" actId="20577"/>
        <pc:sldMkLst>
          <pc:docMk/>
          <pc:sldMk cId="3693225529" sldId="283"/>
        </pc:sldMkLst>
        <pc:spChg chg="mod">
          <ac:chgData name="Dick Johnson" userId="0d2f3cfc-75c7-4ce8-bb40-2bb20725c47e" providerId="ADAL" clId="{2C1D95FB-E6AC-46D0-BE37-3B7E24C1168B}" dt="2021-06-11T11:35:14.704" v="1264" actId="20577"/>
          <ac:spMkLst>
            <pc:docMk/>
            <pc:sldMk cId="3693225529" sldId="283"/>
            <ac:spMk id="3" creationId="{47BEC963-E378-4A4D-9ECA-C3E63247BD34}"/>
          </ac:spMkLst>
        </pc:spChg>
      </pc:sldChg>
      <pc:sldChg chg="modSp mod">
        <pc:chgData name="Dick Johnson" userId="0d2f3cfc-75c7-4ce8-bb40-2bb20725c47e" providerId="ADAL" clId="{2C1D95FB-E6AC-46D0-BE37-3B7E24C1168B}" dt="2021-06-11T14:59:26.857" v="1577" actId="27636"/>
        <pc:sldMkLst>
          <pc:docMk/>
          <pc:sldMk cId="747451015" sldId="286"/>
        </pc:sldMkLst>
        <pc:spChg chg="mod">
          <ac:chgData name="Dick Johnson" userId="0d2f3cfc-75c7-4ce8-bb40-2bb20725c47e" providerId="ADAL" clId="{2C1D95FB-E6AC-46D0-BE37-3B7E24C1168B}" dt="2021-06-11T14:59:26.857" v="1577" actId="27636"/>
          <ac:spMkLst>
            <pc:docMk/>
            <pc:sldMk cId="747451015" sldId="286"/>
            <ac:spMk id="3" creationId="{47BEC963-E378-4A4D-9ECA-C3E63247BD34}"/>
          </ac:spMkLst>
        </pc:spChg>
      </pc:sldChg>
      <pc:sldChg chg="modSp mod">
        <pc:chgData name="Dick Johnson" userId="0d2f3cfc-75c7-4ce8-bb40-2bb20725c47e" providerId="ADAL" clId="{2C1D95FB-E6AC-46D0-BE37-3B7E24C1168B}" dt="2021-06-11T11:02:41.650" v="474" actId="20577"/>
        <pc:sldMkLst>
          <pc:docMk/>
          <pc:sldMk cId="2747887644" sldId="289"/>
        </pc:sldMkLst>
        <pc:spChg chg="mod">
          <ac:chgData name="Dick Johnson" userId="0d2f3cfc-75c7-4ce8-bb40-2bb20725c47e" providerId="ADAL" clId="{2C1D95FB-E6AC-46D0-BE37-3B7E24C1168B}" dt="2021-06-11T11:02:41.650" v="474" actId="20577"/>
          <ac:spMkLst>
            <pc:docMk/>
            <pc:sldMk cId="2747887644" sldId="289"/>
            <ac:spMk id="3" creationId="{47BEC963-E378-4A4D-9ECA-C3E63247BD34}"/>
          </ac:spMkLst>
        </pc:spChg>
      </pc:sldChg>
      <pc:sldChg chg="modSp mod">
        <pc:chgData name="Dick Johnson" userId="0d2f3cfc-75c7-4ce8-bb40-2bb20725c47e" providerId="ADAL" clId="{2C1D95FB-E6AC-46D0-BE37-3B7E24C1168B}" dt="2021-06-11T11:26:57.615" v="1183" actId="948"/>
        <pc:sldMkLst>
          <pc:docMk/>
          <pc:sldMk cId="3745554645" sldId="290"/>
        </pc:sldMkLst>
        <pc:spChg chg="mod">
          <ac:chgData name="Dick Johnson" userId="0d2f3cfc-75c7-4ce8-bb40-2bb20725c47e" providerId="ADAL" clId="{2C1D95FB-E6AC-46D0-BE37-3B7E24C1168B}" dt="2021-06-11T11:26:57.615" v="1183" actId="948"/>
          <ac:spMkLst>
            <pc:docMk/>
            <pc:sldMk cId="3745554645" sldId="290"/>
            <ac:spMk id="3" creationId="{47BEC963-E378-4A4D-9ECA-C3E63247BD34}"/>
          </ac:spMkLst>
        </pc:spChg>
      </pc:sldChg>
      <pc:sldChg chg="modSp mod">
        <pc:chgData name="Dick Johnson" userId="0d2f3cfc-75c7-4ce8-bb40-2bb20725c47e" providerId="ADAL" clId="{2C1D95FB-E6AC-46D0-BE37-3B7E24C1168B}" dt="2021-06-11T11:21:59.485" v="1157" actId="20577"/>
        <pc:sldMkLst>
          <pc:docMk/>
          <pc:sldMk cId="2396459188" sldId="291"/>
        </pc:sldMkLst>
        <pc:spChg chg="mod">
          <ac:chgData name="Dick Johnson" userId="0d2f3cfc-75c7-4ce8-bb40-2bb20725c47e" providerId="ADAL" clId="{2C1D95FB-E6AC-46D0-BE37-3B7E24C1168B}" dt="2021-06-11T11:18:12.823" v="1058" actId="14100"/>
          <ac:spMkLst>
            <pc:docMk/>
            <pc:sldMk cId="2396459188" sldId="291"/>
            <ac:spMk id="2" creationId="{15585D17-E2DA-4397-96FF-40D9C12C133A}"/>
          </ac:spMkLst>
        </pc:spChg>
        <pc:spChg chg="mod">
          <ac:chgData name="Dick Johnson" userId="0d2f3cfc-75c7-4ce8-bb40-2bb20725c47e" providerId="ADAL" clId="{2C1D95FB-E6AC-46D0-BE37-3B7E24C1168B}" dt="2021-06-11T11:21:59.485" v="1157" actId="20577"/>
          <ac:spMkLst>
            <pc:docMk/>
            <pc:sldMk cId="2396459188" sldId="291"/>
            <ac:spMk id="3" creationId="{47BEC963-E378-4A4D-9ECA-C3E63247BD34}"/>
          </ac:spMkLst>
        </pc:spChg>
      </pc:sldChg>
      <pc:sldChg chg="modSp add mod">
        <pc:chgData name="Dick Johnson" userId="0d2f3cfc-75c7-4ce8-bb40-2bb20725c47e" providerId="ADAL" clId="{2C1D95FB-E6AC-46D0-BE37-3B7E24C1168B}" dt="2021-06-11T11:06:00.911" v="552" actId="14100"/>
        <pc:sldMkLst>
          <pc:docMk/>
          <pc:sldMk cId="2017378377" sldId="292"/>
        </pc:sldMkLst>
        <pc:spChg chg="mod">
          <ac:chgData name="Dick Johnson" userId="0d2f3cfc-75c7-4ce8-bb40-2bb20725c47e" providerId="ADAL" clId="{2C1D95FB-E6AC-46D0-BE37-3B7E24C1168B}" dt="2021-06-11T10:50:43.638" v="91" actId="20577"/>
          <ac:spMkLst>
            <pc:docMk/>
            <pc:sldMk cId="2017378377" sldId="292"/>
            <ac:spMk id="2" creationId="{15585D17-E2DA-4397-96FF-40D9C12C133A}"/>
          </ac:spMkLst>
        </pc:spChg>
        <pc:spChg chg="mod">
          <ac:chgData name="Dick Johnson" userId="0d2f3cfc-75c7-4ce8-bb40-2bb20725c47e" providerId="ADAL" clId="{2C1D95FB-E6AC-46D0-BE37-3B7E24C1168B}" dt="2021-06-11T11:06:00.911" v="552" actId="14100"/>
          <ac:spMkLst>
            <pc:docMk/>
            <pc:sldMk cId="2017378377" sldId="292"/>
            <ac:spMk id="3" creationId="{47BEC963-E378-4A4D-9ECA-C3E63247BD34}"/>
          </ac:spMkLst>
        </pc:spChg>
      </pc:sldChg>
      <pc:sldChg chg="modSp add mod">
        <pc:chgData name="Dick Johnson" userId="0d2f3cfc-75c7-4ce8-bb40-2bb20725c47e" providerId="ADAL" clId="{2C1D95FB-E6AC-46D0-BE37-3B7E24C1168B}" dt="2021-06-11T14:37:56.864" v="1544" actId="20577"/>
        <pc:sldMkLst>
          <pc:docMk/>
          <pc:sldMk cId="477650331" sldId="293"/>
        </pc:sldMkLst>
        <pc:spChg chg="mod">
          <ac:chgData name="Dick Johnson" userId="0d2f3cfc-75c7-4ce8-bb40-2bb20725c47e" providerId="ADAL" clId="{2C1D95FB-E6AC-46D0-BE37-3B7E24C1168B}" dt="2021-06-11T10:51:31.125" v="133" actId="20577"/>
          <ac:spMkLst>
            <pc:docMk/>
            <pc:sldMk cId="477650331" sldId="293"/>
            <ac:spMk id="2" creationId="{15585D17-E2DA-4397-96FF-40D9C12C133A}"/>
          </ac:spMkLst>
        </pc:spChg>
        <pc:spChg chg="mod">
          <ac:chgData name="Dick Johnson" userId="0d2f3cfc-75c7-4ce8-bb40-2bb20725c47e" providerId="ADAL" clId="{2C1D95FB-E6AC-46D0-BE37-3B7E24C1168B}" dt="2021-06-11T14:37:56.864" v="1544" actId="20577"/>
          <ac:spMkLst>
            <pc:docMk/>
            <pc:sldMk cId="477650331" sldId="293"/>
            <ac:spMk id="3" creationId="{47BEC963-E378-4A4D-9ECA-C3E63247BD34}"/>
          </ac:spMkLst>
        </pc:spChg>
      </pc:sldChg>
      <pc:sldChg chg="modSp add mod">
        <pc:chgData name="Dick Johnson" userId="0d2f3cfc-75c7-4ce8-bb40-2bb20725c47e" providerId="ADAL" clId="{2C1D95FB-E6AC-46D0-BE37-3B7E24C1168B}" dt="2021-06-11T11:26:48.446" v="1182" actId="948"/>
        <pc:sldMkLst>
          <pc:docMk/>
          <pc:sldMk cId="96970783" sldId="294"/>
        </pc:sldMkLst>
        <pc:spChg chg="mod">
          <ac:chgData name="Dick Johnson" userId="0d2f3cfc-75c7-4ce8-bb40-2bb20725c47e" providerId="ADAL" clId="{2C1D95FB-E6AC-46D0-BE37-3B7E24C1168B}" dt="2021-06-11T11:26:48.446" v="1182" actId="948"/>
          <ac:spMkLst>
            <pc:docMk/>
            <pc:sldMk cId="96970783" sldId="294"/>
            <ac:spMk id="3" creationId="{47BEC963-E378-4A4D-9ECA-C3E63247BD34}"/>
          </ac:spMkLst>
        </pc:spChg>
      </pc:sldChg>
      <pc:sldChg chg="modSp add mod">
        <pc:chgData name="Dick Johnson" userId="0d2f3cfc-75c7-4ce8-bb40-2bb20725c47e" providerId="ADAL" clId="{2C1D95FB-E6AC-46D0-BE37-3B7E24C1168B}" dt="2021-06-11T11:43:23.102" v="1490" actId="20577"/>
        <pc:sldMkLst>
          <pc:docMk/>
          <pc:sldMk cId="2789033228" sldId="295"/>
        </pc:sldMkLst>
        <pc:spChg chg="mod">
          <ac:chgData name="Dick Johnson" userId="0d2f3cfc-75c7-4ce8-bb40-2bb20725c47e" providerId="ADAL" clId="{2C1D95FB-E6AC-46D0-BE37-3B7E24C1168B}" dt="2021-06-11T11:39:43.829" v="1285" actId="20577"/>
          <ac:spMkLst>
            <pc:docMk/>
            <pc:sldMk cId="2789033228" sldId="295"/>
            <ac:spMk id="2" creationId="{15585D17-E2DA-4397-96FF-40D9C12C133A}"/>
          </ac:spMkLst>
        </pc:spChg>
        <pc:spChg chg="mod">
          <ac:chgData name="Dick Johnson" userId="0d2f3cfc-75c7-4ce8-bb40-2bb20725c47e" providerId="ADAL" clId="{2C1D95FB-E6AC-46D0-BE37-3B7E24C1168B}" dt="2021-06-11T11:43:23.102" v="1490" actId="20577"/>
          <ac:spMkLst>
            <pc:docMk/>
            <pc:sldMk cId="2789033228" sldId="295"/>
            <ac:spMk id="3" creationId="{47BEC963-E378-4A4D-9ECA-C3E63247BD3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6079-93D4-4DB9-82E0-ECAE53572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8FD91-63A2-47DC-BB2E-6EB031993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9754-9BEB-4C14-8EF0-7D32CC0CC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4408-08AA-4F9E-908B-75E9F78CA11E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BA1A5-3526-45A0-8977-D309C3E42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6CE14-BC3F-4103-8E34-4F82DC7E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AB1F-AD02-4BCF-BC5B-6CFE30481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0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09B24-7C1C-4A55-8090-CE1E0954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7E9DC-E8F8-4E9F-8378-EE4B28A07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0487B-A9DB-49A2-A6E0-D3437D38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4408-08AA-4F9E-908B-75E9F78CA11E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DEAFD-8A84-4FC0-B4BB-CA1BD767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AC77C-1AF4-417C-A6DD-2E3F641A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AB1F-AD02-4BCF-BC5B-6CFE30481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13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B9E693-297F-4629-987F-5F84A8622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542B9-26EA-4091-BF23-3A9801172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8F969-5AB7-4E52-90A4-B3E4ACD3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4408-08AA-4F9E-908B-75E9F78CA11E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F9B0A-76A4-47A2-96FB-75AA7359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7BF08-D86D-4401-B25A-BB9A552F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AB1F-AD02-4BCF-BC5B-6CFE30481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41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rgbClr val="FFFFFF"/>
            </a:gs>
            <a:gs pos="95000">
              <a:schemeClr val="bg1">
                <a:alpha val="87000"/>
              </a:schemeClr>
            </a:gs>
            <a:gs pos="100000">
              <a:srgbClr val="0093DD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5C16-8C8F-4F9C-8803-721C35F29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095C9-E2DF-47FC-975A-9E5870EB7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F1F1D-EBA9-4953-9316-FB3353CA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4408-08AA-4F9E-908B-75E9F78CA11E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71702-C43A-471F-8406-4E529891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E7571-5280-4E43-8481-D23B6092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AB1F-AD02-4BCF-BC5B-6CFE30481E9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650D04D-AEFE-4BB5-A7B2-6D53C59DF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347" y="5616779"/>
            <a:ext cx="3585359" cy="11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5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C04D2-AF38-449D-9CF4-9C6B85695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C52CF-9934-4018-8636-68E42F5AA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963A6-0567-495E-98A9-64E4CE39D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4408-08AA-4F9E-908B-75E9F78CA11E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5FF04-DE72-41F1-8F99-B034C846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143FF-0A36-4843-A59F-9487737D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AB1F-AD02-4BCF-BC5B-6CFE30481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43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7A4F-21ED-4DA9-8F99-59DE0931F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3C4E-86C7-4D1F-A2D3-3105E4F68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1DB13-B068-43FE-BBF7-5672F315E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8105A-27C0-41F9-9D31-8325FCA2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4408-08AA-4F9E-908B-75E9F78CA11E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104B0-08CE-4355-8971-A36DF951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B1DBB-A59D-487A-A998-AF48670C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AB1F-AD02-4BCF-BC5B-6CFE30481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99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22FDB-96AC-410A-A65D-1D459CBE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964B2-4317-4136-B9B1-12015AC0E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91CB4-E658-41B8-AE25-8D3AAD986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5598F-20B5-43DC-BFA0-2F4B89AF7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D86557-2060-4F7A-A23C-B0C26E340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92E87A-34BC-4F94-8128-18DF57D5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4408-08AA-4F9E-908B-75E9F78CA11E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B0C4A-08C5-453C-81E0-C65870EB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D6E3D5-00D6-49E4-A62E-8968EEE5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AB1F-AD02-4BCF-BC5B-6CFE30481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79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BB10E-8F5E-4897-9D1D-EAC1E813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5605EC-1AA7-437E-889F-15177F7E3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4408-08AA-4F9E-908B-75E9F78CA11E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27500-6B65-4235-99E7-164FC477C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A9B14-B562-4C28-9554-D287884E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AB1F-AD02-4BCF-BC5B-6CFE30481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0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3D08E-9E37-42FA-BAAB-497D2C40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4408-08AA-4F9E-908B-75E9F78CA11E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81E76-07A6-473B-BEDA-C568E7DA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3F971-5E20-462C-9B4F-F6A6B184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AB1F-AD02-4BCF-BC5B-6CFE30481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25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8F2A2-3921-479F-9C26-4E5AE859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79643-2E9D-4577-A732-D418A4B8F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688A9-EA28-41A2-B054-DE90BE42D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D8E17-633F-40D2-854B-170F1695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4408-08AA-4F9E-908B-75E9F78CA11E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65DAC-6BC7-4B9A-BB1E-ECBD38FF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1FD02-80A4-45EB-8BB3-A979AD5F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AB1F-AD02-4BCF-BC5B-6CFE30481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7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80EF-C088-48E4-8150-CE6EF6337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C76DA-B932-4559-A4C4-DB3B85B90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4F66A-0BC1-41D2-9E54-3AB6A9389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08870-6872-4281-B70D-D4D4D6267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4408-08AA-4F9E-908B-75E9F78CA11E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132CD-364F-4FBA-AB2A-0E1CCAB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97B63-143A-4C63-80E0-B23FD76A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AB1F-AD02-4BCF-BC5B-6CFE30481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11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FF"/>
            </a:gs>
            <a:gs pos="63000">
              <a:schemeClr val="bg1">
                <a:alpha val="87000"/>
              </a:schemeClr>
            </a:gs>
            <a:gs pos="100000">
              <a:srgbClr val="0093DD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A98445-C75D-497A-9D07-567A04DC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08853-9A76-4FB3-92FF-DBD3AE1EA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9F2F3-13C2-4801-9766-E85FF00D9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24408-08AA-4F9E-908B-75E9F78CA11E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074AE-E376-4F46-B93B-3EADCFB07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6CFCA-A363-4F1F-A0D9-15487F225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FAB1F-AD02-4BCF-BC5B-6CFE30481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D17-E2DA-4397-96FF-40D9C12C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12B36"/>
                </a:solidFill>
                <a:latin typeface="+mn-lt"/>
              </a:rPr>
              <a:t>Chaplaincy and Keeping Safe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C963-E378-4A4D-9ECA-C3E63247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74" y="1825625"/>
            <a:ext cx="5845127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912B36"/>
                </a:solidFill>
              </a:rPr>
              <a:t>AIM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To keep everyone safe</a:t>
            </a:r>
          </a:p>
          <a:p>
            <a:pPr lvl="1"/>
            <a:r>
              <a:rPr lang="en-GB" sz="3200" b="1" dirty="0">
                <a:solidFill>
                  <a:srgbClr val="912B36"/>
                </a:solidFill>
              </a:rPr>
              <a:t>Volunteers/trustees of FWW</a:t>
            </a:r>
          </a:p>
          <a:p>
            <a:pPr lvl="1"/>
            <a:r>
              <a:rPr lang="en-GB" sz="3200" b="1" dirty="0">
                <a:solidFill>
                  <a:srgbClr val="912B36"/>
                </a:solidFill>
              </a:rPr>
              <a:t>Those who have contact with FWW through chaplaincy and events we run</a:t>
            </a:r>
          </a:p>
          <a:p>
            <a:endParaRPr lang="en-GB" sz="3600" b="1" dirty="0">
              <a:solidFill>
                <a:srgbClr val="912B36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343E592-8BF7-49DF-B1C0-6071CBEF3088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498582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912B36"/>
                </a:solidFill>
              </a:rPr>
              <a:t>POLICIES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Safeguarding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Health and Safety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(Lone working)</a:t>
            </a:r>
          </a:p>
          <a:p>
            <a:endParaRPr lang="en-GB" sz="3600" b="1" dirty="0">
              <a:solidFill>
                <a:srgbClr val="912B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7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D17-E2DA-4397-96FF-40D9C12C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912B36"/>
                </a:solidFill>
                <a:latin typeface="+mn-lt"/>
              </a:rPr>
              <a:t>What to do if . . . 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C963-E378-4A4D-9ECA-C3E63247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459"/>
            <a:ext cx="10992731" cy="39010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912B36"/>
                </a:solidFill>
              </a:rPr>
              <a:t> . . . Someone wishes to disclose abuse</a:t>
            </a:r>
          </a:p>
          <a:p>
            <a:r>
              <a:rPr lang="en-GB" sz="3500" b="1" dirty="0">
                <a:solidFill>
                  <a:srgbClr val="912B36"/>
                </a:solidFill>
              </a:rPr>
              <a:t>Listen. Keep listening. Do not question or investigate.</a:t>
            </a:r>
          </a:p>
          <a:p>
            <a:r>
              <a:rPr lang="en-GB" sz="3500" b="1" dirty="0">
                <a:solidFill>
                  <a:srgbClr val="912B36"/>
                </a:solidFill>
              </a:rPr>
              <a:t>Do not promise confidentiality</a:t>
            </a:r>
          </a:p>
          <a:p>
            <a:r>
              <a:rPr lang="en-GB" sz="3500" b="1" dirty="0">
                <a:solidFill>
                  <a:srgbClr val="912B36"/>
                </a:solidFill>
              </a:rPr>
              <a:t>Assure them they are not to blame</a:t>
            </a:r>
          </a:p>
          <a:p>
            <a:r>
              <a:rPr lang="en-GB" sz="3500" b="1" dirty="0">
                <a:solidFill>
                  <a:srgbClr val="912B36"/>
                </a:solidFill>
              </a:rPr>
              <a:t>Tell them what you are going to do</a:t>
            </a:r>
          </a:p>
          <a:p>
            <a:r>
              <a:rPr lang="en-GB" sz="3500" b="1" dirty="0">
                <a:solidFill>
                  <a:srgbClr val="912B36"/>
                </a:solidFill>
              </a:rPr>
              <a:t>Make careful notes</a:t>
            </a:r>
          </a:p>
          <a:p>
            <a:r>
              <a:rPr lang="en-GB" sz="3500" b="1" dirty="0">
                <a:solidFill>
                  <a:srgbClr val="912B36"/>
                </a:solidFill>
              </a:rPr>
              <a:t>Report it appropriately</a:t>
            </a:r>
          </a:p>
          <a:p>
            <a:endParaRPr lang="en-GB" sz="3200" b="1" dirty="0">
              <a:solidFill>
                <a:srgbClr val="912B36"/>
              </a:solidFill>
            </a:endParaRPr>
          </a:p>
          <a:p>
            <a:endParaRPr lang="en-GB" sz="3200" b="1" dirty="0">
              <a:solidFill>
                <a:srgbClr val="912B36"/>
              </a:solidFill>
            </a:endParaRPr>
          </a:p>
          <a:p>
            <a:pPr lvl="1"/>
            <a:endParaRPr lang="en-GB" sz="3200" b="1" dirty="0">
              <a:solidFill>
                <a:srgbClr val="912B36"/>
              </a:solidFill>
            </a:endParaRPr>
          </a:p>
          <a:p>
            <a:pPr marL="457189" lvl="1" indent="0">
              <a:buNone/>
            </a:pPr>
            <a:endParaRPr lang="en-GB" sz="3200" b="1" dirty="0">
              <a:solidFill>
                <a:srgbClr val="912B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3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D17-E2DA-4397-96FF-40D9C12C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912B36"/>
                </a:solidFill>
                <a:latin typeface="+mn-lt"/>
              </a:rPr>
              <a:t>What to do if . . . 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C963-E378-4A4D-9ECA-C3E63247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1"/>
            <a:ext cx="10992731" cy="3901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912B36"/>
                </a:solidFill>
              </a:rPr>
              <a:t> . . . you are the subject of an allegation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Do not respond except to say the allegation will be reported, and withdraw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Make careful notes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Report appropriately</a:t>
            </a:r>
            <a:endParaRPr lang="en-GB" sz="3200" b="1" dirty="0">
              <a:solidFill>
                <a:srgbClr val="912B36"/>
              </a:solidFill>
            </a:endParaRPr>
          </a:p>
          <a:p>
            <a:pPr lvl="1"/>
            <a:endParaRPr lang="en-GB" sz="3200" b="1" dirty="0">
              <a:solidFill>
                <a:srgbClr val="912B36"/>
              </a:solidFill>
            </a:endParaRPr>
          </a:p>
          <a:p>
            <a:pPr marL="457189" lvl="1" indent="0">
              <a:buNone/>
            </a:pPr>
            <a:endParaRPr lang="en-GB" sz="3200" b="1" dirty="0">
              <a:solidFill>
                <a:srgbClr val="912B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7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D17-E2DA-4397-96FF-40D9C12C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912B36"/>
                </a:solidFill>
                <a:latin typeface="+mn-lt"/>
              </a:rPr>
              <a:t>Things to remember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C963-E378-4A4D-9ECA-C3E63247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1"/>
            <a:ext cx="10992731" cy="3901081"/>
          </a:xfrm>
        </p:spPr>
        <p:txBody>
          <a:bodyPr>
            <a:normAutofit fontScale="92500" lnSpcReduction="10000"/>
          </a:bodyPr>
          <a:lstStyle/>
          <a:p>
            <a:r>
              <a:rPr lang="en-GB" sz="3600" b="1" dirty="0">
                <a:solidFill>
                  <a:srgbClr val="912B36"/>
                </a:solidFill>
              </a:rPr>
              <a:t>Treat everyone with respect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Respect personal space and privacy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Ensure actions cannot be misrepresented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Challenge unacceptable behaviour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Do not put anyone in a compromising situation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Do not have inappropriate physical or verbal contact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Do not keep allegations or suspected abuse secret</a:t>
            </a:r>
          </a:p>
          <a:p>
            <a:endParaRPr lang="en-GB" sz="3200" b="1" dirty="0">
              <a:solidFill>
                <a:srgbClr val="912B36"/>
              </a:solidFill>
            </a:endParaRPr>
          </a:p>
          <a:p>
            <a:pPr lvl="1"/>
            <a:endParaRPr lang="en-GB" sz="3200" b="1" dirty="0">
              <a:solidFill>
                <a:srgbClr val="912B36"/>
              </a:solidFill>
            </a:endParaRPr>
          </a:p>
          <a:p>
            <a:pPr marL="457189" lvl="1" indent="0">
              <a:buNone/>
            </a:pPr>
            <a:endParaRPr lang="en-GB" sz="3200" b="1" dirty="0">
              <a:solidFill>
                <a:srgbClr val="912B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08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D17-E2DA-4397-96FF-40D9C12C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912B36"/>
                </a:solidFill>
                <a:latin typeface="+mn-lt"/>
              </a:rPr>
              <a:t>How do we keep ourselves safe? (3)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C963-E378-4A4D-9ECA-C3E63247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097"/>
            <a:ext cx="10992731" cy="4515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912B36"/>
                </a:solidFill>
              </a:rPr>
              <a:t>Health &amp; Safety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Simple risk assessment for all locations, reviewed and </a:t>
            </a:r>
            <a:r>
              <a:rPr lang="en-GB" sz="3600" b="1">
                <a:solidFill>
                  <a:srgbClr val="912B36"/>
                </a:solidFill>
              </a:rPr>
              <a:t>revised regularly</a:t>
            </a:r>
          </a:p>
          <a:p>
            <a:pPr marL="0" indent="0">
              <a:buNone/>
            </a:pPr>
            <a:endParaRPr lang="en-GB" sz="3600" b="1" dirty="0">
              <a:solidFill>
                <a:srgbClr val="912B36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912B36"/>
              </a:solidFill>
            </a:endParaRPr>
          </a:p>
          <a:p>
            <a:pPr lvl="1"/>
            <a:endParaRPr lang="en-GB" sz="3200" b="1" dirty="0">
              <a:solidFill>
                <a:srgbClr val="912B36"/>
              </a:solidFill>
            </a:endParaRPr>
          </a:p>
          <a:p>
            <a:pPr marL="457189" lvl="1" indent="0">
              <a:buNone/>
            </a:pPr>
            <a:endParaRPr lang="en-GB" sz="3200" b="1" dirty="0">
              <a:solidFill>
                <a:srgbClr val="912B36"/>
              </a:solidFill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D338F58-FB23-4A73-9BE9-A4A2AB041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802" y="5677865"/>
            <a:ext cx="3830199" cy="118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1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2C2FD-8928-45D4-AB35-492A5055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C5CDE-16D1-4029-AEC3-C3B559042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EE00B-202D-47EE-82B5-1CF275C40C40}"/>
              </a:ext>
            </a:extLst>
          </p:cNvPr>
          <p:cNvPicPr/>
          <p:nvPr/>
        </p:nvPicPr>
        <p:blipFill rotWithShape="1">
          <a:blip r:embed="rId2"/>
          <a:srcRect l="55396" t="19523" r="11179" b="12490"/>
          <a:stretch/>
        </p:blipFill>
        <p:spPr bwMode="auto">
          <a:xfrm>
            <a:off x="838200" y="155025"/>
            <a:ext cx="11078980" cy="6547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958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EDC632-384B-43C5-A00F-FC3E2FC66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5" t="36753" r="46052" b="8325"/>
          <a:stretch/>
        </p:blipFill>
        <p:spPr>
          <a:xfrm>
            <a:off x="179110" y="681925"/>
            <a:ext cx="11742433" cy="42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82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D17-E2DA-4397-96FF-40D9C12C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912B36"/>
                </a:solidFill>
                <a:latin typeface="+mn-lt"/>
              </a:rPr>
              <a:t>How do we keep ourselves safe? (3)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C963-E378-4A4D-9ECA-C3E63247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097"/>
            <a:ext cx="10992731" cy="4515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912B36"/>
                </a:solidFill>
              </a:rPr>
              <a:t>Health &amp; Safety</a:t>
            </a:r>
          </a:p>
          <a:p>
            <a:r>
              <a:rPr lang="en-GB" sz="2600" b="1" dirty="0">
                <a:solidFill>
                  <a:srgbClr val="912B36"/>
                </a:solidFill>
              </a:rPr>
              <a:t>Simple risk assessment for all locations, reviewed and revised regularly, undertaken by FWW</a:t>
            </a:r>
          </a:p>
          <a:p>
            <a:r>
              <a:rPr lang="en-GB" sz="2600" b="1" dirty="0">
                <a:solidFill>
                  <a:srgbClr val="912B36"/>
                </a:solidFill>
              </a:rPr>
              <a:t>Simple dynamic risk assessment by chaplain, reducing risk where possible</a:t>
            </a:r>
          </a:p>
          <a:p>
            <a:r>
              <a:rPr lang="en-GB" sz="2600" b="1" dirty="0">
                <a:solidFill>
                  <a:srgbClr val="912B36"/>
                </a:solidFill>
              </a:rPr>
              <a:t>Follow H&amp;S rules of the host organisation, including training if required</a:t>
            </a:r>
          </a:p>
          <a:p>
            <a:r>
              <a:rPr lang="en-GB" sz="2600" b="1" dirty="0">
                <a:solidFill>
                  <a:srgbClr val="912B36"/>
                </a:solidFill>
              </a:rPr>
              <a:t>Use site-specific PPE (Personal Protection Equipment) if required.</a:t>
            </a:r>
          </a:p>
          <a:p>
            <a:r>
              <a:rPr lang="en-GB" sz="2600" b="1" dirty="0">
                <a:solidFill>
                  <a:srgbClr val="912B36"/>
                </a:solidFill>
              </a:rPr>
              <a:t>Follow FWW COVID guidance (Hands, Face, Distance)</a:t>
            </a:r>
          </a:p>
          <a:p>
            <a:r>
              <a:rPr lang="en-GB" sz="2600" b="1" dirty="0">
                <a:solidFill>
                  <a:srgbClr val="912B36"/>
                </a:solidFill>
              </a:rPr>
              <a:t>Report incidents, near misses, dangers</a:t>
            </a:r>
          </a:p>
          <a:p>
            <a:endParaRPr lang="en-GB" sz="3200" b="1" dirty="0">
              <a:solidFill>
                <a:srgbClr val="912B36"/>
              </a:solidFill>
            </a:endParaRPr>
          </a:p>
          <a:p>
            <a:pPr lvl="1"/>
            <a:endParaRPr lang="en-GB" sz="3200" b="1" dirty="0">
              <a:solidFill>
                <a:srgbClr val="912B36"/>
              </a:solidFill>
            </a:endParaRPr>
          </a:p>
          <a:p>
            <a:pPr marL="457189" lvl="1" indent="0">
              <a:buNone/>
            </a:pPr>
            <a:endParaRPr lang="en-GB" sz="3200" b="1" dirty="0">
              <a:solidFill>
                <a:srgbClr val="912B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51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D17-E2DA-4397-96FF-40D9C12C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777"/>
            <a:ext cx="10515600" cy="128079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912B36"/>
                </a:solidFill>
                <a:latin typeface="+mn-lt"/>
              </a:rPr>
              <a:t>How do we keep ourselves safe? (4)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C963-E378-4A4D-9ECA-C3E63247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18097"/>
            <a:ext cx="10697308" cy="4515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912B36"/>
                </a:solidFill>
              </a:rPr>
              <a:t>Lone working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912B36"/>
                </a:solidFill>
              </a:rPr>
              <a:t>If meeting someone one-to-one:</a:t>
            </a:r>
          </a:p>
          <a:p>
            <a:pPr lvl="1"/>
            <a:r>
              <a:rPr lang="en-GB" sz="3200" b="1" dirty="0">
                <a:solidFill>
                  <a:srgbClr val="912B36"/>
                </a:solidFill>
              </a:rPr>
              <a:t>Meet in public</a:t>
            </a:r>
          </a:p>
          <a:p>
            <a:pPr lvl="1"/>
            <a:r>
              <a:rPr lang="en-GB" sz="3200" b="1" dirty="0">
                <a:solidFill>
                  <a:srgbClr val="912B36"/>
                </a:solidFill>
              </a:rPr>
              <a:t>Tell someone else where you will be; report when meeting concluded</a:t>
            </a:r>
            <a:endParaRPr lang="en-GB" sz="2800" b="1" dirty="0">
              <a:solidFill>
                <a:srgbClr val="912B36"/>
              </a:solidFill>
            </a:endParaRPr>
          </a:p>
          <a:p>
            <a:pPr lvl="1"/>
            <a:endParaRPr lang="en-GB" sz="3200" b="1" dirty="0">
              <a:solidFill>
                <a:srgbClr val="912B36"/>
              </a:solidFill>
            </a:endParaRPr>
          </a:p>
          <a:p>
            <a:pPr marL="457189" lvl="1" indent="0">
              <a:buNone/>
            </a:pPr>
            <a:endParaRPr lang="en-GB" sz="3200" b="1" dirty="0">
              <a:solidFill>
                <a:srgbClr val="912B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25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D17-E2DA-4397-96FF-40D9C12C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12B36"/>
                </a:solidFill>
                <a:latin typeface="+mn-lt"/>
              </a:rPr>
              <a:t>A note on Insurance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C963-E378-4A4D-9ECA-C3E63247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60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912B36"/>
                </a:solidFill>
              </a:rPr>
              <a:t>FWW chaplains, when undertaking chaplaincy (from putting on to taking off your badge), are insured</a:t>
            </a:r>
          </a:p>
          <a:p>
            <a:pPr lvl="1"/>
            <a:r>
              <a:rPr lang="en-GB" sz="3200" b="1" dirty="0">
                <a:solidFill>
                  <a:srgbClr val="912B36"/>
                </a:solidFill>
              </a:rPr>
              <a:t>Public liability – if you cause an accident</a:t>
            </a:r>
          </a:p>
        </p:txBody>
      </p:sp>
    </p:spTree>
    <p:extLst>
      <p:ext uri="{BB962C8B-B14F-4D97-AF65-F5344CB8AC3E}">
        <p14:creationId xmlns:p14="http://schemas.microsoft.com/office/powerpoint/2010/main" val="3253827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D17-E2DA-4397-96FF-40D9C12C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12B36"/>
                </a:solidFill>
                <a:latin typeface="+mn-lt"/>
              </a:rPr>
              <a:t>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C963-E378-4A4D-9ECA-C3E63247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311"/>
            <a:ext cx="10515600" cy="399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912B36"/>
                </a:solidFill>
              </a:rPr>
              <a:t>Keeping others safe</a:t>
            </a:r>
          </a:p>
          <a:p>
            <a:r>
              <a:rPr lang="en-GB" sz="3600" b="1" i="1" dirty="0">
                <a:solidFill>
                  <a:srgbClr val="912B36"/>
                </a:solidFill>
              </a:rPr>
              <a:t>Safer recruiting; reporting abuse/danger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4400" b="1" dirty="0">
                <a:solidFill>
                  <a:srgbClr val="912B36"/>
                </a:solidFill>
              </a:rPr>
              <a:t>Keeping ourselves safe</a:t>
            </a:r>
          </a:p>
          <a:p>
            <a:r>
              <a:rPr lang="en-GB" sz="3600" b="1" i="1" dirty="0">
                <a:solidFill>
                  <a:srgbClr val="912B36"/>
                </a:solidFill>
              </a:rPr>
              <a:t>Boundaries of confidentiality; risk awareness and reduction; reporting incidents/allegations</a:t>
            </a:r>
            <a:endParaRPr lang="en-GB" sz="3200" b="1" i="1" dirty="0">
              <a:solidFill>
                <a:srgbClr val="912B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1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D17-E2DA-4397-96FF-40D9C12C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12B36"/>
                </a:solidFill>
                <a:latin typeface="+mn-lt"/>
              </a:rPr>
              <a:t>Aim of this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C963-E378-4A4D-9ECA-C3E63247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912B36"/>
                </a:solidFill>
              </a:rPr>
              <a:t>To familiarise all FWW chaplains/volunteers/trustees with safeguarding, H &amp; S, lone working policies: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Your responsibilities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FWW responsibilities to YOU  </a:t>
            </a:r>
          </a:p>
          <a:p>
            <a:pPr marL="0" indent="0" algn="ctr">
              <a:buNone/>
            </a:pPr>
            <a:r>
              <a:rPr lang="en-GB" sz="3600" b="1" dirty="0">
                <a:solidFill>
                  <a:srgbClr val="912B36"/>
                </a:solidFill>
              </a:rPr>
              <a:t>. . . . and so . . .</a:t>
            </a:r>
          </a:p>
          <a:p>
            <a:pPr marL="0" indent="0" algn="ctr">
              <a:buNone/>
            </a:pPr>
            <a:r>
              <a:rPr lang="en-GB" sz="3600" b="1" dirty="0">
                <a:solidFill>
                  <a:srgbClr val="912B36"/>
                </a:solidFill>
              </a:rPr>
              <a:t>Help YOU stay safe: Keep OTHERS safe</a:t>
            </a:r>
          </a:p>
        </p:txBody>
      </p:sp>
    </p:spTree>
    <p:extLst>
      <p:ext uri="{BB962C8B-B14F-4D97-AF65-F5344CB8AC3E}">
        <p14:creationId xmlns:p14="http://schemas.microsoft.com/office/powerpoint/2010/main" val="200971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D17-E2DA-4397-96FF-40D9C12C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12B36"/>
                </a:solidFill>
                <a:latin typeface="+mn-lt"/>
              </a:rPr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C963-E378-4A4D-9ECA-C3E63247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9311"/>
            <a:ext cx="10626969" cy="4375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912B36"/>
                </a:solidFill>
              </a:rPr>
              <a:t>Keeping ALL safe, seeking healing, wholeness and reconciliation with God and each other . . .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912B36"/>
                </a:solidFill>
              </a:rPr>
              <a:t>Recognising sin in ourselves, other people and organisations; the need for repentance, forgiveness and renewal . . .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912B36"/>
                </a:solidFill>
              </a:rPr>
              <a:t>Knowing God as loving, whose gift is peace, grace and life . . 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912B36"/>
                </a:solidFill>
              </a:rPr>
              <a:t> . . places all matters of safeguarding and wellbeing as central to what it is to be Church, what we do and our theology. 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912B36"/>
                </a:solidFill>
              </a:rPr>
              <a:t>This is not an extra, but the heart of the matter.</a:t>
            </a:r>
          </a:p>
        </p:txBody>
      </p:sp>
    </p:spTree>
    <p:extLst>
      <p:ext uri="{BB962C8B-B14F-4D97-AF65-F5344CB8AC3E}">
        <p14:creationId xmlns:p14="http://schemas.microsoft.com/office/powerpoint/2010/main" val="398013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D17-E2DA-4397-96FF-40D9C12C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912B36"/>
                </a:solidFill>
                <a:latin typeface="+mn-lt"/>
              </a:rPr>
              <a:t>How do we keep others safe?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C963-E378-4A4D-9ECA-C3E63247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1"/>
            <a:ext cx="10992731" cy="3901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912B36"/>
                </a:solidFill>
              </a:rPr>
              <a:t>WHO?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Everyone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Children – anyone under 18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Vulnerable adults; vulnerable because of</a:t>
            </a:r>
          </a:p>
          <a:p>
            <a:pPr marL="971526" lvl="1" indent="-514338">
              <a:buFont typeface="+mj-lt"/>
              <a:buAutoNum type="alphaUcPeriod"/>
            </a:pPr>
            <a:r>
              <a:rPr lang="en-GB" sz="3200" b="1" dirty="0">
                <a:solidFill>
                  <a:srgbClr val="912B36"/>
                </a:solidFill>
              </a:rPr>
              <a:t>Long-term illness, age, disability, circumstances</a:t>
            </a:r>
          </a:p>
          <a:p>
            <a:pPr marL="971526" lvl="1" indent="-514338">
              <a:buFont typeface="+mj-lt"/>
              <a:buAutoNum type="alphaUcPeriod"/>
            </a:pPr>
            <a:r>
              <a:rPr lang="en-GB" sz="3200" b="1" dirty="0">
                <a:solidFill>
                  <a:srgbClr val="912B36"/>
                </a:solidFill>
              </a:rPr>
              <a:t>Short-term stress, illness, bereavement</a:t>
            </a:r>
          </a:p>
          <a:p>
            <a:pPr lvl="1"/>
            <a:endParaRPr lang="en-GB" sz="3200" b="1" dirty="0">
              <a:solidFill>
                <a:srgbClr val="912B36"/>
              </a:solidFill>
            </a:endParaRPr>
          </a:p>
          <a:p>
            <a:pPr marL="457189" lvl="1" indent="0">
              <a:buNone/>
            </a:pPr>
            <a:endParaRPr lang="en-GB" sz="3200" b="1" dirty="0">
              <a:solidFill>
                <a:srgbClr val="912B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0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D17-E2DA-4397-96FF-40D9C12C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912B36"/>
                </a:solidFill>
                <a:latin typeface="+mn-lt"/>
              </a:rPr>
              <a:t>How do we keep others safe? (2)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C963-E378-4A4D-9ECA-C3E63247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1"/>
            <a:ext cx="10992731" cy="39010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912B36"/>
                </a:solidFill>
              </a:rPr>
              <a:t>Safeguarding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Safer recruitment </a:t>
            </a:r>
          </a:p>
          <a:p>
            <a:pPr lvl="1"/>
            <a:r>
              <a:rPr lang="en-GB" sz="3200" b="1" dirty="0">
                <a:solidFill>
                  <a:srgbClr val="912B36"/>
                </a:solidFill>
              </a:rPr>
              <a:t>DBS checks only apply to eligible roles, where children and/or vulnerable adults are expected to be present</a:t>
            </a:r>
          </a:p>
          <a:p>
            <a:pPr lvl="1"/>
            <a:r>
              <a:rPr lang="en-GB" sz="3200" b="1" dirty="0">
                <a:solidFill>
                  <a:srgbClr val="912B36"/>
                </a:solidFill>
              </a:rPr>
              <a:t>Two references, including from a volunteer’s church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Clear role assignment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Regular refresher training</a:t>
            </a:r>
          </a:p>
          <a:p>
            <a:pPr marL="457189" lvl="1" indent="0">
              <a:buNone/>
            </a:pPr>
            <a:endParaRPr lang="en-GB" sz="3200" b="1" dirty="0">
              <a:solidFill>
                <a:srgbClr val="912B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D17-E2DA-4397-96FF-40D9C12C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912B36"/>
                </a:solidFill>
                <a:latin typeface="+mn-lt"/>
              </a:rPr>
              <a:t>How do we keep others safe? (3)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C963-E378-4A4D-9ECA-C3E63247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1"/>
            <a:ext cx="10992731" cy="4429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912B36"/>
                </a:solidFill>
              </a:rPr>
              <a:t>If observe, or someone discloses: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Abuse (physical, neglect, emotional, sexual, discrimination, spiritual)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Danger of injury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Human trafficking/slavery</a:t>
            </a:r>
          </a:p>
          <a:p>
            <a:pPr marL="0" indent="0">
              <a:buNone/>
            </a:pPr>
            <a:endParaRPr lang="en-GB" sz="1800" b="1" dirty="0">
              <a:solidFill>
                <a:srgbClr val="912B36"/>
              </a:solidFill>
            </a:endParaRPr>
          </a:p>
          <a:p>
            <a:pPr marL="0" indent="0">
              <a:buNone/>
            </a:pPr>
            <a:r>
              <a:rPr lang="en-GB" sz="4400" b="1" dirty="0">
                <a:solidFill>
                  <a:srgbClr val="912B36"/>
                </a:solidFill>
              </a:rPr>
              <a:t> . . . . . . . .  REPORT IT</a:t>
            </a:r>
          </a:p>
          <a:p>
            <a:pPr marL="0" indent="0">
              <a:buNone/>
            </a:pPr>
            <a:endParaRPr lang="en-GB" sz="3600" b="1" dirty="0">
              <a:solidFill>
                <a:srgbClr val="912B36"/>
              </a:solidFill>
            </a:endParaRPr>
          </a:p>
          <a:p>
            <a:pPr marL="457189" lvl="1" indent="0">
              <a:buNone/>
            </a:pPr>
            <a:endParaRPr lang="en-GB" sz="3200" b="1" dirty="0">
              <a:solidFill>
                <a:srgbClr val="912B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D17-E2DA-4397-96FF-40D9C12C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912B36"/>
                </a:solidFill>
                <a:latin typeface="+mn-lt"/>
              </a:rPr>
              <a:t>Reporting . . .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C963-E378-4A4D-9ECA-C3E63247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1"/>
            <a:ext cx="10992731" cy="4429415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912B36"/>
                </a:solidFill>
              </a:rPr>
              <a:t>Within host organisation if appropriate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To FWW local team leader AND Safeguarding/H&amp;S officer (Dick Johnson)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To police if immediate risk 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Keep records of dates, times etc.</a:t>
            </a:r>
            <a:endParaRPr lang="en-GB" sz="4400" b="1" dirty="0">
              <a:solidFill>
                <a:srgbClr val="912B36"/>
              </a:solidFill>
            </a:endParaRPr>
          </a:p>
          <a:p>
            <a:pPr marL="0" indent="0">
              <a:buNone/>
            </a:pPr>
            <a:endParaRPr lang="en-GB" sz="3600" b="1" dirty="0">
              <a:solidFill>
                <a:srgbClr val="912B36"/>
              </a:solidFill>
            </a:endParaRPr>
          </a:p>
          <a:p>
            <a:pPr marL="457189" lvl="1" indent="0">
              <a:buNone/>
            </a:pPr>
            <a:endParaRPr lang="en-GB" sz="3200" b="1" dirty="0">
              <a:solidFill>
                <a:srgbClr val="912B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8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D17-E2DA-4397-96FF-40D9C12C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912B36"/>
                </a:solidFill>
                <a:latin typeface="+mn-lt"/>
              </a:rPr>
              <a:t>How do we keep ourselves safe? (1)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C963-E378-4A4D-9ECA-C3E63247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1"/>
            <a:ext cx="10992731" cy="3901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912B36"/>
                </a:solidFill>
              </a:rPr>
              <a:t>From false accusations, avoid: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private meetings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physical contact and language that could be misunderstood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social media beyond context of chaplaincy</a:t>
            </a:r>
          </a:p>
          <a:p>
            <a:pPr lvl="1"/>
            <a:endParaRPr lang="en-GB" sz="3200" b="1" dirty="0">
              <a:solidFill>
                <a:srgbClr val="912B36"/>
              </a:solidFill>
            </a:endParaRPr>
          </a:p>
          <a:p>
            <a:pPr marL="457189" lvl="1" indent="0">
              <a:buNone/>
            </a:pPr>
            <a:endParaRPr lang="en-GB" sz="3200" b="1" dirty="0">
              <a:solidFill>
                <a:srgbClr val="912B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D17-E2DA-4397-96FF-40D9C12C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912B36"/>
                </a:solidFill>
                <a:latin typeface="+mn-lt"/>
              </a:rPr>
              <a:t>How do we keep ourselves safe? (2)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C963-E378-4A4D-9ECA-C3E63247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1"/>
            <a:ext cx="10992731" cy="39010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912B36"/>
                </a:solidFill>
              </a:rPr>
              <a:t>Confidentiality: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Do not promise confidentiality unconditionally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Where conversations touch on criminality, harm to self or others</a:t>
            </a:r>
          </a:p>
          <a:p>
            <a:pPr lvl="1"/>
            <a:r>
              <a:rPr lang="en-GB" sz="3200" b="1" dirty="0">
                <a:solidFill>
                  <a:srgbClr val="912B36"/>
                </a:solidFill>
              </a:rPr>
              <a:t>Stop the conversation</a:t>
            </a:r>
          </a:p>
          <a:p>
            <a:pPr lvl="1"/>
            <a:r>
              <a:rPr lang="en-GB" sz="3200" b="1" dirty="0">
                <a:solidFill>
                  <a:srgbClr val="912B36"/>
                </a:solidFill>
              </a:rPr>
              <a:t>Explain you can no longer keep this confidential</a:t>
            </a:r>
          </a:p>
          <a:p>
            <a:pPr lvl="1"/>
            <a:r>
              <a:rPr lang="en-GB" sz="3200" b="1" dirty="0">
                <a:solidFill>
                  <a:srgbClr val="912B36"/>
                </a:solidFill>
              </a:rPr>
              <a:t>Report appropriately</a:t>
            </a:r>
          </a:p>
          <a:p>
            <a:pPr lvl="1"/>
            <a:endParaRPr lang="en-GB" sz="3200" b="1" dirty="0">
              <a:solidFill>
                <a:srgbClr val="912B36"/>
              </a:solidFill>
            </a:endParaRPr>
          </a:p>
          <a:p>
            <a:pPr marL="457189" lvl="1" indent="0">
              <a:buNone/>
            </a:pPr>
            <a:endParaRPr lang="en-GB" sz="3200" b="1" dirty="0">
              <a:solidFill>
                <a:srgbClr val="912B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6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D17-E2DA-4397-96FF-40D9C12C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912B36"/>
                </a:solidFill>
                <a:latin typeface="+mn-lt"/>
              </a:rPr>
              <a:t>What to do if . . . 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C963-E378-4A4D-9ECA-C3E63247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1"/>
            <a:ext cx="10992731" cy="3901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912B36"/>
                </a:solidFill>
              </a:rPr>
              <a:t> . . . you have concerns about possible abuse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In emergency call police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Report it</a:t>
            </a:r>
          </a:p>
          <a:p>
            <a:r>
              <a:rPr lang="en-GB" sz="3600" b="1" dirty="0">
                <a:solidFill>
                  <a:srgbClr val="912B36"/>
                </a:solidFill>
              </a:rPr>
              <a:t>Keep a record of what happened, concerns, actions</a:t>
            </a:r>
            <a:endParaRPr lang="en-GB" sz="3200" b="1" dirty="0">
              <a:solidFill>
                <a:srgbClr val="912B36"/>
              </a:solidFill>
            </a:endParaRPr>
          </a:p>
          <a:p>
            <a:pPr lvl="1"/>
            <a:endParaRPr lang="en-GB" sz="3200" b="1" dirty="0">
              <a:solidFill>
                <a:srgbClr val="912B36"/>
              </a:solidFill>
            </a:endParaRPr>
          </a:p>
          <a:p>
            <a:pPr marL="457189" lvl="1" indent="0">
              <a:buNone/>
            </a:pPr>
            <a:endParaRPr lang="en-GB" sz="3200" b="1" dirty="0">
              <a:solidFill>
                <a:srgbClr val="912B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63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630C0B-3FD0-424C-B2A0-4033846BDE08}" vid="{80DBC6CE-938F-49B7-ACF1-3D6484F541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31d010-0f62-4feb-a108-434208e26480">
      <Terms xmlns="http://schemas.microsoft.com/office/infopath/2007/PartnerControls"/>
    </lcf76f155ced4ddcb4097134ff3c332f>
    <TaxCatchAll xmlns="b3d862d8-cfbe-466b-8f47-ca414bf925a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A96A1E825227488640D48874C610E1" ma:contentTypeVersion="15" ma:contentTypeDescription="Create a new document." ma:contentTypeScope="" ma:versionID="c1690293e40c67ab7db6e58faaa0d41a">
  <xsd:schema xmlns:xsd="http://www.w3.org/2001/XMLSchema" xmlns:xs="http://www.w3.org/2001/XMLSchema" xmlns:p="http://schemas.microsoft.com/office/2006/metadata/properties" xmlns:ns2="4131d010-0f62-4feb-a108-434208e26480" xmlns:ns3="b3d862d8-cfbe-466b-8f47-ca414bf925a8" targetNamespace="http://schemas.microsoft.com/office/2006/metadata/properties" ma:root="true" ma:fieldsID="f1cf476e87fde45ecca73d8614381606" ns2:_="" ns3:_="">
    <xsd:import namespace="4131d010-0f62-4feb-a108-434208e26480"/>
    <xsd:import namespace="b3d862d8-cfbe-466b-8f47-ca414bf925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1d010-0f62-4feb-a108-434208e264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23b193f-b9f8-4385-8e08-9d0a76e55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862d8-cfbe-466b-8f47-ca414bf925a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49beaff-9d31-449a-9238-deaf54bd097b}" ma:internalName="TaxCatchAll" ma:showField="CatchAllData" ma:web="b3d862d8-cfbe-466b-8f47-ca414bf925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25E6FA-27D2-4B91-9C8B-6B0C5FF45EA0}">
  <ds:schemaRefs>
    <ds:schemaRef ds:uri="http://schemas.openxmlformats.org/package/2006/metadata/core-properties"/>
    <ds:schemaRef ds:uri="6d676565-535c-4f7a-9dd7-8147ae5669c0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4b4db52-4dd5-4f34-bd99-c5a8393565d4"/>
    <ds:schemaRef ds:uri="http://www.w3.org/XML/1998/namespace"/>
    <ds:schemaRef ds:uri="http://purl.org/dc/dcmitype/"/>
    <ds:schemaRef ds:uri="9c4d25bb-3242-48cb-89b7-ba66a96fd3f5"/>
    <ds:schemaRef ds:uri="e7cb90d0-d81c-4920-bdec-f58e299a8138"/>
  </ds:schemaRefs>
</ds:datastoreItem>
</file>

<file path=customXml/itemProps2.xml><?xml version="1.0" encoding="utf-8"?>
<ds:datastoreItem xmlns:ds="http://schemas.openxmlformats.org/officeDocument/2006/customXml" ds:itemID="{929F8133-42F4-4ECC-AC8C-EF3BF2F9CB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23754F-5AAF-4F8E-A99D-4EE2465F0DC6}"/>
</file>

<file path=docProps/app.xml><?xml version="1.0" encoding="utf-8"?>
<Properties xmlns="http://schemas.openxmlformats.org/officeDocument/2006/extended-properties" xmlns:vt="http://schemas.openxmlformats.org/officeDocument/2006/docPropsVTypes">
  <Template>FWW Powerpoint template</Template>
  <TotalTime>888</TotalTime>
  <Words>783</Words>
  <Application>Microsoft Office PowerPoint</Application>
  <PresentationFormat>Widescreen</PresentationFormat>
  <Paragraphs>115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Chaplaincy and Keeping Safe</vt:lpstr>
      <vt:lpstr>Aim of this training</vt:lpstr>
      <vt:lpstr>How do we keep others safe?</vt:lpstr>
      <vt:lpstr>How do we keep others safe? (2)</vt:lpstr>
      <vt:lpstr>How do we keep others safe? (3)</vt:lpstr>
      <vt:lpstr>Reporting . . .  </vt:lpstr>
      <vt:lpstr>How do we keep ourselves safe? (1)</vt:lpstr>
      <vt:lpstr>How do we keep ourselves safe? (2)</vt:lpstr>
      <vt:lpstr>What to do if . . . .</vt:lpstr>
      <vt:lpstr>What to do if . . . .</vt:lpstr>
      <vt:lpstr>What to do if . . . .</vt:lpstr>
      <vt:lpstr>Things to remember</vt:lpstr>
      <vt:lpstr>How do we keep ourselves safe? (3)</vt:lpstr>
      <vt:lpstr>PowerPoint Presentation</vt:lpstr>
      <vt:lpstr>PowerPoint Presentation</vt:lpstr>
      <vt:lpstr>How do we keep ourselves safe? (3)</vt:lpstr>
      <vt:lpstr>How do we keep ourselves safe? (4)</vt:lpstr>
      <vt:lpstr>A note on Insurance</vt:lpstr>
      <vt:lpstr>Summary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Chaplaincy and Keeping Safe</dc:title>
  <dc:creator>Dick Johnson</dc:creator>
  <cp:lastModifiedBy>Dick Johnson</cp:lastModifiedBy>
  <cp:revision>4</cp:revision>
  <dcterms:created xsi:type="dcterms:W3CDTF">2019-06-17T15:31:11Z</dcterms:created>
  <dcterms:modified xsi:type="dcterms:W3CDTF">2023-07-25T11:53:58Z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0x0101007E201A52D2CA8348926C565859814F9F</vt:lpwstr>
  </property>
  <property fmtid="{D5CDD505-2E9C-101B-9397-08002B2CF9AE}" pid="3" name="ComplianceAssetId">
    <vt:lpwstr/>
  </property>
  <property fmtid="{D5CDD505-2E9C-101B-9397-08002B2CF9AE}" pid="4" name="_ExtendedDescription">
    <vt:lpwstr/>
  </property>
</Properties>
</file>